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70" d="100"/>
          <a:sy n="70" d="100"/>
        </p:scale>
        <p:origin x="60"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0230022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245</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42001236"/>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0,014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843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0,169</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22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0,108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0,009</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0,138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0,061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38526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қыркүйекке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01</a:t>
            </a:r>
            <a:r>
              <a:rPr lang="kk-KZ" altLang="ru-RU" sz="1200" b="1" dirty="0" smtClean="0">
                <a:latin typeface="Times New Roman" panose="02020603050405020304" pitchFamily="18" charset="0"/>
                <a:cs typeface="Times New Roman" panose="02020603050405020304" pitchFamily="18" charset="0"/>
              </a:rPr>
              <a:t> қыркүйек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a:t>
            </a:r>
            <a:r>
              <a:rPr lang="ru-RU" sz="1200" b="1" dirty="0">
                <a:solidFill>
                  <a:srgbClr val="000000"/>
                </a:solidFill>
                <a:latin typeface="Times New Roman" panose="02020603050405020304" pitchFamily="18" charset="0"/>
                <a:cs typeface="Times New Roman" panose="02020603050405020304" pitchFamily="18" charset="0"/>
                <a:sym typeface="+mn-ea"/>
              </a:rPr>
              <a:t>2</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шығыстан,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оңтүстік-шығыстан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10-12,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27-29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03 </a:t>
            </a:r>
            <a:r>
              <a:rPr lang="kk-KZ" sz="1200" b="1" dirty="0" smtClean="0">
                <a:solidFill>
                  <a:srgbClr val="000000"/>
                </a:solidFill>
                <a:latin typeface="Times New Roman" pitchFamily="18" charset="0"/>
                <a:cs typeface="Times New Roman" pitchFamily="18" charset="0"/>
                <a:sym typeface="+mn-ea"/>
              </a:rPr>
              <a:t>қыркүйекке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02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a:t>
            </a:r>
            <a:r>
              <a:rPr lang="ru-RU" sz="1200" b="1" dirty="0">
                <a:solidFill>
                  <a:srgbClr val="000000"/>
                </a:solidFill>
                <a:latin typeface="Times New Roman" panose="02020603050405020304" pitchFamily="18" charset="0"/>
                <a:cs typeface="Times New Roman" panose="02020603050405020304" pitchFamily="18" charset="0"/>
                <a:sym typeface="+mn-ea"/>
              </a:rPr>
              <a:t>3</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қыркүйек</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солтүстік-батыстан солтүстік-шығысқа ауысып соғады, </a:t>
            </a:r>
            <a:r>
              <a:rPr lang="kk-KZ" sz="1100" dirty="0">
                <a:latin typeface="Times New Roman" panose="02020603050405020304" pitchFamily="18" charset="0"/>
                <a:cs typeface="Times New Roman" panose="02020603050405020304" pitchFamily="18" charset="0"/>
              </a:rPr>
              <a:t>күші </a:t>
            </a:r>
            <a:r>
              <a:rPr lang="kk-KZ" sz="1100" dirty="0" smtClean="0">
                <a:latin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10-12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341982"/>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02 </a:t>
            </a:r>
            <a:r>
              <a:rPr lang="ru-RU" sz="1100" b="1" dirty="0" err="1" smtClean="0">
                <a:solidFill>
                  <a:schemeClr val="tx1"/>
                </a:solidFill>
                <a:latin typeface="Times New Roman" panose="02020603050405020304" pitchFamily="18" charset="0"/>
                <a:cs typeface="Times New Roman" panose="02020603050405020304" pitchFamily="18" charset="0"/>
              </a:rPr>
              <a:t>қыркүйек</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03 </a:t>
            </a:r>
            <a:r>
              <a:rPr lang="ru-RU" sz="1100" b="1" dirty="0" err="1" smtClean="0">
                <a:solidFill>
                  <a:schemeClr val="tx1"/>
                </a:solidFill>
                <a:latin typeface="Times New Roman" panose="02020603050405020304" pitchFamily="18" charset="0"/>
                <a:cs typeface="Times New Roman" panose="02020603050405020304" pitchFamily="18" charset="0"/>
              </a:rPr>
              <a:t>қыркүйек</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26687</TotalTime>
  <Words>570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5209</cp:revision>
  <cp:lastPrinted>2021-07-01T03:56:27Z</cp:lastPrinted>
  <dcterms:created xsi:type="dcterms:W3CDTF">2018-03-27T06:03:00Z</dcterms:created>
  <dcterms:modified xsi:type="dcterms:W3CDTF">2024-09-01T07:14:19Z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