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468" autoAdjust="0"/>
  </p:normalViewPr>
  <p:slideViewPr>
    <p:cSldViewPr showGuides="1">
      <p:cViewPr>
        <p:scale>
          <a:sx n="125" d="100"/>
          <a:sy n="125" d="100"/>
        </p:scale>
        <p:origin x="2796"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26886424"/>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№245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8332" y="118758"/>
            <a:ext cx="4924443"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қыркүйекке 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01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lvl="0" algn="just"/>
            <a:endParaRPr lang="ru-RU" sz="1200"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03 </a:t>
            </a:r>
            <a:r>
              <a:rPr lang="kk-KZ" altLang="ru-RU" sz="1200" b="1" dirty="0">
                <a:solidFill>
                  <a:prstClr val="black"/>
                </a:solidFill>
                <a:latin typeface="Times New Roman" panose="02020603050405020304" pitchFamily="18" charset="0"/>
                <a:cs typeface="Times New Roman" panose="02020603050405020304" pitchFamily="18" charset="0"/>
              </a:rPr>
              <a:t>қыркүйекке </a:t>
            </a:r>
            <a:r>
              <a:rPr lang="ru-RU" altLang="ru-RU" sz="1200" b="1" dirty="0">
                <a:solidFill>
                  <a:prstClr val="black"/>
                </a:solidFill>
                <a:latin typeface="Times New Roman" panose="02020603050405020304" pitchFamily="18" charset="0"/>
                <a:cs typeface="Times New Roman" panose="02020603050405020304" pitchFamily="18" charset="0"/>
              </a:rPr>
              <a:t>2024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endParaRPr lang="ru-RU" sz="1200" dirty="0">
              <a:solidFill>
                <a:prstClr val="black"/>
              </a:solidFill>
              <a:latin typeface="Times New Roman" pitchFamily="18" charset="0"/>
              <a:cs typeface="Times New Roman" pitchFamily="18" charset="0"/>
            </a:endParaRPr>
          </a:p>
          <a:p>
            <a:pPr lvl="0" indent="182563" algn="ctr"/>
            <a:r>
              <a:rPr lang="ru-RU" sz="1200" b="1" dirty="0">
                <a:solidFill>
                  <a:prstClr val="black"/>
                </a:solidFill>
                <a:latin typeface="Times New Roman" panose="02020603050405020304" pitchFamily="18" charset="0"/>
                <a:cs typeface="Times New Roman" panose="02020603050405020304" pitchFamily="18" charset="0"/>
              </a:rPr>
              <a:t>2024 ж</a:t>
            </a:r>
            <a:r>
              <a:rPr lang="kk-KZ" sz="1200" b="1" dirty="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02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20-дан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kk-KZ" sz="1200" b="1" dirty="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08-ге </a:t>
            </a:r>
            <a:r>
              <a:rPr lang="ru-RU" sz="1200" b="1" dirty="0" err="1">
                <a:solidFill>
                  <a:prstClr val="black"/>
                </a:solidFill>
                <a:latin typeface="Times New Roman" panose="02020603050405020304" pitchFamily="18" charset="0"/>
                <a:cs typeface="Times New Roman" panose="02020603050405020304" pitchFamily="18" charset="0"/>
              </a:rPr>
              <a:t>дейін</a:t>
            </a:r>
            <a:endParaRPr lang="ru-RU" sz="1200" b="1" dirty="0">
              <a:solidFill>
                <a:prstClr val="black"/>
              </a:solidFill>
              <a:latin typeface="Times New Roman" panose="02020603050405020304" pitchFamily="18" charset="0"/>
              <a:cs typeface="Times New Roman" panose="02020603050405020304" pitchFamily="18" charset="0"/>
            </a:endParaRPr>
          </a:p>
          <a:p>
            <a:pPr lvl="0"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362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68655064"/>
              </p:ext>
            </p:extLst>
          </p:nvPr>
        </p:nvGraphicFramePr>
        <p:xfrm>
          <a:off x="4887749" y="4178852"/>
          <a:ext cx="4781606" cy="10761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43363">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20626</TotalTime>
  <Words>551</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3995</cp:revision>
  <cp:lastPrinted>2021-07-01T07:38:07Z</cp:lastPrinted>
  <dcterms:created xsi:type="dcterms:W3CDTF">2018-03-27T06:03:00Z</dcterms:created>
  <dcterms:modified xsi:type="dcterms:W3CDTF">2024-09-01T08:55:47Z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