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1" d="100"/>
          <a:sy n="81" d="100"/>
        </p:scale>
        <p:origin x="108" y="6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406122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02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01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түнде 7-12, күндіз 15-20 м/с. Ауа температурасы түнде 6-8, күндіз 18-20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03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02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01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0036506"/>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16964</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3239</cp:revision>
  <cp:lastPrinted>2021-07-01T07:38:07Z</cp:lastPrinted>
  <dcterms:created xsi:type="dcterms:W3CDTF">2018-03-27T06:03:00Z</dcterms:created>
  <dcterms:modified xsi:type="dcterms:W3CDTF">2024-09-01T07:51:12Z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