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981036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қыркүйек </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01 </a:t>
            </a:r>
            <a:r>
              <a:rPr lang="ru-RU" altLang="ru-RU" sz="1200" b="1" dirty="0" err="1">
                <a:solidFill>
                  <a:srgbClr val="000000"/>
                </a:solidFill>
                <a:latin typeface="Times New Roman" pitchFamily="18" charset="0"/>
                <a:cs typeface="Times New Roman" pitchFamily="18" charset="0"/>
              </a:rPr>
              <a:t>қыркүйек</a:t>
            </a:r>
            <a:r>
              <a:rPr lang="ru-RU" altLang="ru-RU" sz="1200" b="1" dirty="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02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Оңтүстік-шығыстан соғатын жел оңтүстік-батысқа ауысады, күші 3-8 м/с. Ауа температурасы түнде 8-10, күндіз 23-25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03 </a:t>
            </a:r>
            <a:r>
              <a:rPr lang="kk-KZ" altLang="ru-RU" sz="1200" b="1" dirty="0">
                <a:solidFill>
                  <a:srgbClr val="000000"/>
                </a:solidFill>
                <a:latin typeface="Times New Roman" pitchFamily="18" charset="0"/>
                <a:cs typeface="Times New Roman" pitchFamily="18" charset="0"/>
              </a:rPr>
              <a:t>қыркүйек </a:t>
            </a:r>
            <a:endParaRPr lang="kk-KZ" altLang="ru-RU"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a:t>
            </a:r>
            <a:r>
              <a:rPr lang="ru-RU" sz="1200" b="1" dirty="0" smtClean="0">
                <a:solidFill>
                  <a:srgbClr val="000000"/>
                </a:solidFill>
                <a:latin typeface="Times New Roman" pitchFamily="18" charset="0"/>
                <a:cs typeface="Times New Roman" pitchFamily="18" charset="0"/>
              </a:rPr>
              <a:t>ж. </a:t>
            </a:r>
            <a:r>
              <a:rPr lang="kk-KZ" altLang="ru-RU" sz="1200" b="1" dirty="0" smtClean="0">
                <a:solidFill>
                  <a:srgbClr val="000000"/>
                </a:solidFill>
                <a:latin typeface="Times New Roman" pitchFamily="18" charset="0"/>
                <a:cs typeface="Times New Roman" pitchFamily="18" charset="0"/>
              </a:rPr>
              <a:t>02 </a:t>
            </a:r>
            <a:r>
              <a:rPr lang="kk-KZ" altLang="ru-RU" sz="1200" b="1" dirty="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03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ңтүстік-батыстан </a:t>
            </a:r>
            <a:r>
              <a:rPr lang="kk-KZ" sz="1200" dirty="0" smtClean="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3-8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10</a:t>
            </a:r>
            <a:r>
              <a:rPr lang="kk-KZ" sz="1200" dirty="0" smtClean="0">
                <a:latin typeface="Times New Roman" panose="02020603050405020304" pitchFamily="18" charset="0"/>
                <a:cs typeface="Times New Roman" panose="02020603050405020304" pitchFamily="18" charset="0"/>
              </a:rPr>
              <a:t>-12 </a:t>
            </a:r>
            <a:r>
              <a:rPr lang="kk-KZ" sz="1200" dirty="0" smtClean="0">
                <a:latin typeface="Times New Roman" panose="02020603050405020304" pitchFamily="18" charset="0"/>
                <a:cs typeface="Times New Roman" panose="02020603050405020304" pitchFamily="18" charset="0"/>
              </a:rPr>
              <a:t>градус жылы.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948198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1560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0,312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0,195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0,084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3665" y="215097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altLang="ru-RU" sz="1200" dirty="0" smtClean="0">
                <a:solidFill>
                  <a:srgbClr val="000000"/>
                </a:solidFill>
                <a:latin typeface="Times New Roman" pitchFamily="18" charset="0"/>
                <a:cs typeface="Times New Roman" pitchFamily="18" charset="0"/>
              </a:rPr>
              <a:t>02 </a:t>
            </a:r>
            <a:r>
              <a:rPr lang="kk-KZ" altLang="ru-RU" sz="1200" dirty="0">
                <a:solidFill>
                  <a:srgbClr val="000000"/>
                </a:solidFill>
                <a:latin typeface="Times New Roman" pitchFamily="18" charset="0"/>
                <a:cs typeface="Times New Roman" pitchFamily="18" charset="0"/>
              </a:rPr>
              <a:t>қыркүйек</a:t>
            </a:r>
            <a:r>
              <a:rPr lang="kk-KZ" sz="1200" dirty="0">
                <a:solidFill>
                  <a:srgbClr val="000000"/>
                </a:solidFill>
                <a:latin typeface="Times New Roman"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Аманжолқызы А. Жакибаева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18689</TotalTime>
  <Words>516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4704</cp:revision>
  <cp:lastPrinted>2021-07-01T07:38:07Z</cp:lastPrinted>
  <dcterms:created xsi:type="dcterms:W3CDTF">2018-03-27T06:03:00Z</dcterms:created>
  <dcterms:modified xsi:type="dcterms:W3CDTF">2024-09-01T08:55:06Z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