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298108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73554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түнде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cs typeface="Times New Roman" panose="02020603050405020304" pitchFamily="18" charset="0"/>
              </a:rPr>
              <a:t>. Солтүстік-батыстан жел соғады, күші 9-14 м/с. Ауа температурасы түнде 6-8,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03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02 қыркүйекке, түнде 03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31671</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5354</cp:revision>
  <cp:lastPrinted>2023-01-16T10:13:34Z</cp:lastPrinted>
  <dcterms:created xsi:type="dcterms:W3CDTF">2018-03-27T06:03:00Z</dcterms:created>
  <dcterms:modified xsi:type="dcterms:W3CDTF">2024-09-01T06:59:18Z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