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a:t>
                      </a:r>
                      <a:r>
                        <a:rPr lang="kk-KZ" altLang="zh-CN" sz="1200" b="1" i="1" u="none" kern="1200" baseline="0" dirty="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3249133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2026389"/>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02 </a:t>
            </a:r>
            <a:r>
              <a:rPr lang="kk-KZ" altLang="ru-RU" sz="1100" b="1" dirty="0">
                <a:solidFill>
                  <a:srgbClr val="000000"/>
                </a:solidFill>
                <a:latin typeface="Times New Roman" pitchFamily="18" charset="0"/>
                <a:cs typeface="Times New Roman" pitchFamily="18" charset="0"/>
              </a:rPr>
              <a:t>қыркүйекке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a:t>
            </a:r>
            <a:r>
              <a:rPr lang="kk-KZ" altLang="ru-RU" sz="1100" b="1" dirty="0">
                <a:solidFill>
                  <a:srgbClr val="000000"/>
                </a:solidFill>
                <a:latin typeface="Times New Roman" pitchFamily="18" charset="0"/>
                <a:cs typeface="Times New Roman" pitchFamily="18" charset="0"/>
              </a:rPr>
              <a:t> </a:t>
            </a:r>
            <a:r>
              <a:rPr lang="ru-RU" sz="1100" b="1" dirty="0" err="1">
                <a:latin typeface="Times New Roman" pitchFamily="18" charset="0"/>
                <a:cs typeface="Times New Roman" pitchFamily="18" charset="0"/>
              </a:rPr>
              <a:t>қыркүйекке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02 </a:t>
            </a:r>
            <a:r>
              <a:rPr lang="ru-RU" sz="1100" b="1" dirty="0" err="1">
                <a:latin typeface="Times New Roman" pitchFamily="18" charset="0"/>
                <a:cs typeface="Times New Roman" pitchFamily="18" charset="0"/>
              </a:rPr>
              <a:t>қыркүйекке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Батыстан жел соғады, түнде күші 9-14, күндіз </a:t>
            </a:r>
            <a:r>
              <a:rPr lang="kk-KZ" sz="1100" dirty="0" smtClean="0">
                <a:latin typeface="Times New Roman" pitchFamily="18" charset="0"/>
                <a:cs typeface="Times New Roman" pitchFamily="18" charset="0"/>
              </a:rPr>
              <a:t>15-20, екпіні 23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6-8,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p>
          <a:p>
            <a:pPr algn="ctr"/>
            <a:r>
              <a:rPr lang="kk-KZ" sz="1100" b="1" dirty="0">
                <a:latin typeface="Times New Roman" pitchFamily="18" charset="0"/>
                <a:cs typeface="Times New Roman" pitchFamily="18" charset="0"/>
              </a:rPr>
              <a:t>03 </a:t>
            </a:r>
            <a:r>
              <a:rPr lang="ru-RU" sz="1100" b="1" dirty="0" err="1">
                <a:latin typeface="Times New Roman" pitchFamily="18" charset="0"/>
                <a:cs typeface="Times New Roman" pitchFamily="18" charset="0"/>
              </a:rPr>
              <a:t>қыркүйек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қыркүйекке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ru-RU" sz="1100" b="1" dirty="0" err="1">
                <a:latin typeface="Times New Roman" pitchFamily="18" charset="0"/>
                <a:cs typeface="Times New Roman" pitchFamily="18" charset="0"/>
              </a:rPr>
              <a:t>қыркүйекке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Б</a:t>
            </a:r>
            <a:r>
              <a:rPr lang="kk-KZ" sz="1100" dirty="0">
                <a:latin typeface="Times New Roman" pitchFamily="18" charset="0"/>
                <a:cs typeface="Times New Roman" pitchFamily="18" charset="0"/>
              </a:rPr>
              <a:t>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02 қыркүйекте, 03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15405</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5157</cp:revision>
  <cp:lastPrinted>2021-07-01T03:56:27Z</cp:lastPrinted>
  <dcterms:created xsi:type="dcterms:W3CDTF">2018-03-27T06:03:00Z</dcterms:created>
  <dcterms:modified xsi:type="dcterms:W3CDTF">2024-09-01T07:45:32Z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