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346"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№245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01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2999" y="114300"/>
            <a:ext cx="4824413" cy="2246769"/>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02 қыркүйекке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2024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01 </a:t>
            </a:r>
            <a:r>
              <a:rPr lang="ru-RU" sz="1100" b="1" dirty="0" err="1" smtClean="0">
                <a:latin typeface="Times New Roman" pitchFamily="18" charset="0"/>
                <a:ea typeface="Times New Roman KZ" pitchFamily="18" charset="0"/>
                <a:cs typeface="Times New Roman" pitchFamily="18" charset="0"/>
              </a:rPr>
              <a:t>қыркүйек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20-дан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02 </a:t>
            </a:r>
            <a:r>
              <a:rPr lang="ru-RU" sz="1100" b="1" dirty="0" err="1" smtClean="0">
                <a:latin typeface="Times New Roman" pitchFamily="18" charset="0"/>
                <a:cs typeface="Times New Roman" pitchFamily="18" charset="0"/>
              </a:rPr>
              <a:t>қыркүйек сағ</a:t>
            </a:r>
            <a:r>
              <a:rPr lang="ru-RU" sz="1100" b="1" dirty="0" smtClean="0">
                <a:latin typeface="Times New Roman" pitchFamily="18" charset="0"/>
                <a:cs typeface="Times New Roman" pitchFamily="18" charset="0"/>
              </a:rPr>
              <a:t>. 20-ға </a:t>
            </a:r>
            <a:r>
              <a:rPr lang="ru-RU" sz="1100" b="1" dirty="0" err="1" smtClean="0">
                <a:latin typeface="Times New Roman" pitchFamily="18" charset="0"/>
                <a:cs typeface="Times New Roman" pitchFamily="18" charset="0"/>
              </a:rPr>
              <a:t>дейін</a:t>
            </a:r>
            <a:endParaRPr lang="ru-RU" sz="1100" b="1" dirty="0" smtClean="0">
              <a:latin typeface="Times New Roman" pitchFamily="18" charset="0"/>
              <a:cs typeface="Times New Roman" pitchFamily="18" charset="0"/>
            </a:endParaRPr>
          </a:p>
          <a:p>
            <a:r>
              <a:rPr lang="kk-KZ" sz="1200" dirty="0" smtClean="0">
                <a:latin typeface="Times New Roman KZ" pitchFamily="18" charset="0"/>
                <a:ea typeface="Times New Roman KZ" pitchFamily="18" charset="0"/>
              </a:rPr>
              <a:t>Көшпелі бұлтты, </a:t>
            </a:r>
            <a:r>
              <a:rPr lang="kk-KZ" sz="1200" dirty="0" smtClean="0">
                <a:latin typeface="Times New Roman KZ" pitchFamily="18" charset="0"/>
                <a:ea typeface="Times New Roman KZ" pitchFamily="18" charset="0"/>
              </a:rPr>
              <a:t>күндіз аздаған жаңбыр. Батыстан </a:t>
            </a:r>
            <a:r>
              <a:rPr lang="kk-KZ" sz="1200" dirty="0" smtClean="0">
                <a:latin typeface="Times New Roman" pitchFamily="18" charset="0"/>
                <a:cs typeface="Times New Roman" pitchFamily="18" charset="0"/>
              </a:rPr>
              <a:t>жел соғады, күші 7-12 м/с. Ауа температурасы түнде </a:t>
            </a:r>
            <a:r>
              <a:rPr lang="kk-KZ" sz="1200" dirty="0" smtClean="0">
                <a:latin typeface="Times New Roman" pitchFamily="18" charset="0"/>
                <a:cs typeface="Times New Roman" pitchFamily="18" charset="0"/>
              </a:rPr>
              <a:t>8-10, </a:t>
            </a:r>
            <a:r>
              <a:rPr lang="kk-KZ" sz="1200" dirty="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17-19 </a:t>
            </a:r>
            <a:r>
              <a:rPr lang="kk-KZ" sz="1200" dirty="0" smtClean="0">
                <a:latin typeface="Times New Roman" pitchFamily="18" charset="0"/>
                <a:cs typeface="Times New Roman" pitchFamily="18" charset="0"/>
              </a:rPr>
              <a:t>градус жылы.</a:t>
            </a:r>
          </a:p>
          <a:p>
            <a:endParaRPr lang="kk-KZ"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03 қыркүйек</a:t>
            </a:r>
          </a:p>
          <a:p>
            <a:pPr marL="228600" indent="-228600" algn="ctr"/>
            <a:r>
              <a:rPr lang="ru-RU" sz="1050" b="1" dirty="0" smtClean="0">
                <a:latin typeface="Times New Roman" pitchFamily="18" charset="0"/>
                <a:ea typeface="Times New Roman KZ" pitchFamily="18" charset="0"/>
                <a:cs typeface="Times New Roman" pitchFamily="18" charset="0"/>
              </a:rPr>
              <a:t>2024 </a:t>
            </a:r>
            <a:r>
              <a:rPr lang="ru-RU" sz="1050" b="1" dirty="0" err="1" smtClean="0">
                <a:latin typeface="Times New Roman" pitchFamily="18" charset="0"/>
                <a:ea typeface="Times New Roman KZ" pitchFamily="18" charset="0"/>
                <a:cs typeface="Times New Roman" pitchFamily="18" charset="0"/>
              </a:rPr>
              <a:t>жылғы </a:t>
            </a:r>
            <a:r>
              <a:rPr lang="ru-RU" sz="1050" b="1" dirty="0" smtClean="0">
                <a:latin typeface="Times New Roman" pitchFamily="18" charset="0"/>
                <a:ea typeface="Times New Roman KZ" pitchFamily="18" charset="0"/>
                <a:cs typeface="Times New Roman" pitchFamily="18" charset="0"/>
              </a:rPr>
              <a:t>02 </a:t>
            </a:r>
            <a:r>
              <a:rPr lang="ru-RU" sz="1050" b="1" dirty="0" err="1" smtClean="0">
                <a:latin typeface="Times New Roman" pitchFamily="18" charset="0"/>
                <a:ea typeface="Times New Roman KZ" pitchFamily="18" charset="0"/>
                <a:cs typeface="Times New Roman" pitchFamily="18" charset="0"/>
              </a:rPr>
              <a:t>қыркүйек</a:t>
            </a:r>
            <a:r>
              <a:rPr lang="kk-KZ" altLang="ru-RU" sz="1050" b="1" dirty="0" smtClean="0">
                <a:latin typeface="Times New Roman" pitchFamily="18" charset="0"/>
                <a:ea typeface="Times New Roman KZ" pitchFamily="18" charset="0"/>
                <a:cs typeface="Times New Roman" pitchFamily="18" charset="0"/>
              </a:rPr>
              <a:t>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20-дан </a:t>
            </a:r>
            <a:r>
              <a:rPr lang="ru-RU" sz="1050" b="1" dirty="0" err="1" smtClean="0">
                <a:latin typeface="Times New Roman" pitchFamily="18" charset="0"/>
                <a:ea typeface="Times New Roman KZ" pitchFamily="18" charset="0"/>
                <a:cs typeface="Times New Roman" pitchFamily="18" charset="0"/>
              </a:rPr>
              <a:t>бастап</a:t>
            </a:r>
            <a:r>
              <a:rPr lang="ru-RU" sz="1050" b="1" dirty="0" smtClean="0">
                <a:latin typeface="Times New Roman" pitchFamily="18" charset="0"/>
                <a:ea typeface="Times New Roman KZ" pitchFamily="18" charset="0"/>
                <a:cs typeface="Times New Roman" pitchFamily="18" charset="0"/>
              </a:rPr>
              <a:t> 03 </a:t>
            </a:r>
            <a:r>
              <a:rPr lang="ru-RU" sz="1050" b="1" dirty="0" err="1" smtClean="0">
                <a:latin typeface="Times New Roman" pitchFamily="18" charset="0"/>
                <a:ea typeface="Times New Roman KZ" pitchFamily="18" charset="0"/>
                <a:cs typeface="Times New Roman" pitchFamily="18" charset="0"/>
              </a:rPr>
              <a:t>қыркүйек сағ</a:t>
            </a:r>
            <a:r>
              <a:rPr lang="ru-RU" sz="1050" b="1" dirty="0" smtClean="0">
                <a:latin typeface="Times New Roman" pitchFamily="18" charset="0"/>
                <a:ea typeface="Times New Roman KZ" pitchFamily="18" charset="0"/>
                <a:cs typeface="Times New Roman" pitchFamily="18" charset="0"/>
              </a:rPr>
              <a:t>. 08-ге </a:t>
            </a:r>
            <a:r>
              <a:rPr lang="ru-RU" sz="1050" b="1" dirty="0" err="1" smtClean="0">
                <a:latin typeface="Times New Roman" pitchFamily="18" charset="0"/>
                <a:ea typeface="Times New Roman KZ" pitchFamily="18" charset="0"/>
                <a:cs typeface="Times New Roman" pitchFamily="18" charset="0"/>
              </a:rPr>
              <a:t>дейін</a:t>
            </a:r>
            <a:endParaRPr lang="ru-RU" sz="1050" b="1" dirty="0" smtClean="0">
              <a:latin typeface="Times New Roman" pitchFamily="18" charset="0"/>
              <a:ea typeface="Times New Roman KZ" pitchFamily="18" charset="0"/>
              <a:cs typeface="Times New Roman" pitchFamily="18" charset="0"/>
            </a:endParaRPr>
          </a:p>
          <a:p>
            <a:pPr marL="228600" indent="-228600" algn="ctr"/>
            <a:endParaRPr lang="ru-RU" sz="1050" b="1" dirty="0" smtClean="0">
              <a:latin typeface="Times New Roman" pitchFamily="18" charset="0"/>
              <a:ea typeface="Times New Roman KZ" pitchFamily="18" charset="0"/>
              <a:cs typeface="Times New Roman" pitchFamily="18" charset="0"/>
            </a:endParaRPr>
          </a:p>
          <a:p>
            <a:pPr algn="just" fontAlgn="auto">
              <a:spcBef>
                <a:spcPts val="0"/>
              </a:spcBef>
              <a:spcAft>
                <a:spcPts val="0"/>
              </a:spcAft>
              <a:defRPr/>
            </a:pPr>
            <a:r>
              <a:rPr lang="kk-KZ" sz="1200" dirty="0" smtClean="0">
                <a:latin typeface="Times New Roman KZ" pitchFamily="18" charset="0"/>
                <a:ea typeface="Times New Roman KZ" pitchFamily="18" charset="0"/>
              </a:rPr>
              <a:t>Көшпелі бұлтты, жауын-шашынсыз. </a:t>
            </a:r>
            <a:r>
              <a:rPr lang="kk-KZ" sz="1200" dirty="0" smtClean="0">
                <a:latin typeface="Times New Roman KZ" pitchFamily="18" charset="0"/>
                <a:ea typeface="Times New Roman KZ" pitchFamily="18" charset="0"/>
              </a:rPr>
              <a:t>Солтүстік-шығыстан</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жел соғады, күші 5-10 м/с. Ауа температурасы </a:t>
            </a:r>
            <a:r>
              <a:rPr lang="kk-KZ" sz="1200" dirty="0" smtClean="0">
                <a:latin typeface="Times New Roman" pitchFamily="18" charset="0"/>
                <a:cs typeface="Times New Roman" pitchFamily="18" charset="0"/>
              </a:rPr>
              <a:t>3-5 </a:t>
            </a:r>
            <a:r>
              <a:rPr lang="kk-KZ" sz="1200" dirty="0" smtClean="0">
                <a:latin typeface="Times New Roman" pitchFamily="18" charset="0"/>
                <a:cs typeface="Times New Roman" pitchFamily="18" charset="0"/>
              </a:rPr>
              <a:t>градус жылы.</a:t>
            </a: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428868"/>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2024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02 </a:t>
            </a:r>
            <a:r>
              <a:rPr lang="ru-RU" sz="1200" dirty="0" err="1" smtClean="0">
                <a:solidFill>
                  <a:schemeClr val="tx1"/>
                </a:solidFill>
                <a:latin typeface="Times New Roman" panose="02020603050405020304" pitchFamily="18" charset="0"/>
                <a:cs typeface="Times New Roman" panose="02020603050405020304" pitchFamily="18" charset="0"/>
              </a:rPr>
              <a:t>қыркүйек</a:t>
            </a:r>
            <a:r>
              <a:rPr lang="kk-KZ" sz="1200" dirty="0" smtClean="0">
                <a:solidFill>
                  <a:schemeClr val="tx1"/>
                </a:solidFill>
                <a:latin typeface="Times New Roman" panose="02020603050405020304" pitchFamily="18" charset="0"/>
                <a:cs typeface="Times New Roman" panose="02020603050405020304" pitchFamily="18" charset="0"/>
              </a:rPr>
              <a:t>, 03 қыркүйек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01</a:t>
            </a:r>
            <a:r>
              <a:rPr 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қыркүйек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431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0</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0</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62</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0,205</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200" dirty="0" smtClean="0">
                          <a:latin typeface="Times New Roman" pitchFamily="18" charset="0"/>
                          <a:cs typeface="Times New Roman" pitchFamily="18" charset="0"/>
                        </a:rPr>
                        <a:t>85</a:t>
                      </a:r>
                      <a:endParaRPr lang="ru-RU" sz="1200" dirty="0" smtClean="0">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0,17</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5336</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1,067</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22</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200" dirty="0" smtClean="0">
                          <a:latin typeface="Times New Roman" pitchFamily="18" charset="0"/>
                          <a:cs typeface="Times New Roman" pitchFamily="18" charset="0"/>
                        </a:rPr>
                        <a:t>0,11</a:t>
                      </a:r>
                      <a:endParaRPr lang="ru-RU" sz="1200" dirty="0" smtClean="0">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47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0,113</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Абдуалиева М А /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19707</TotalTime>
  <Words>538</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4449</cp:revision>
  <cp:lastPrinted>2021-07-01T03:56:27Z</cp:lastPrinted>
  <dcterms:created xsi:type="dcterms:W3CDTF">2018-03-27T06:03:00Z</dcterms:created>
  <dcterms:modified xsi:type="dcterms:W3CDTF">2024-09-01T08:28:07Z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