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18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2337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01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жаңбыр, найзағай</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smtClean="0">
                <a:solidFill>
                  <a:prstClr val="black"/>
                </a:solidFill>
                <a:latin typeface="Times New Roman" pitchFamily="18" charset="0"/>
                <a:cs typeface="Times New Roman" pitchFamily="18" charset="0"/>
              </a:rPr>
              <a:t>соға</a:t>
            </a:r>
            <a:r>
              <a:rPr lang="" sz="1200" dirty="0" smtClean="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екпіні </a:t>
            </a:r>
            <a:r>
              <a:rPr lang="kk-KZ" sz="1200" dirty="0" smtClean="0">
                <a:solidFill>
                  <a:prstClr val="black"/>
                </a:solidFill>
                <a:latin typeface="Times New Roman" pitchFamily="18" charset="0"/>
                <a:cs typeface="Times New Roman" pitchFamily="18" charset="0"/>
              </a:rPr>
              <a:t>15-20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қыркүйе</a:t>
            </a:r>
            <a:r>
              <a:rPr lang="" altLang="ru-RU" sz="1200" b="1" dirty="0" smtClean="0">
                <a:latin typeface="Times New Roman" panose="02020603050405020304" pitchFamily="18" charset="0"/>
                <a:cs typeface="Times New Roman" panose="02020603050405020304" pitchFamily="18" charset="0"/>
              </a:rPr>
              <a:t>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солтүстік-батыстан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4227" y="22375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52007248"/>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a:t>
            </a:r>
            <a:r>
              <a:rPr lang=""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22722</TotalTime>
  <Words>624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4061</cp:revision>
  <cp:lastPrinted>2021-07-01T03:56:27Z</cp:lastPrinted>
  <dcterms:created xsi:type="dcterms:W3CDTF">2018-03-27T06:03:00Z</dcterms:created>
  <dcterms:modified xsi:type="dcterms:W3CDTF">2024-09-01T07:42:23Z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