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000964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9-14, днем порывы 15-20 м/с. Температура воздуха ночью 6-8, днем 19-21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03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западный 9-14, порывы 15-20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8-10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026667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19641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3979</cp:revision>
  <cp:lastPrinted>2021-07-01T03:56:27Z</cp:lastPrinted>
  <dcterms:created xsi:type="dcterms:W3CDTF">2018-03-27T06:03:00Z</dcterms:created>
  <dcterms:modified xsi:type="dcterms:W3CDTF">2024-09-02T07:54:26Z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