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3854938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 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8477452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838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05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050" dirty="0" err="1" smtClean="0">
                <a:latin typeface="Times New Roman" pitchFamily="18" charset="0"/>
                <a:cs typeface="Times New Roman" pitchFamily="18" charset="0"/>
              </a:rPr>
              <a:t>ебольшая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облачность, без осадков. Временами пыльная буря. Ветер восточный 8- 13, порывы 15-20, ночью временами 23 м/с. Температура воздуха ночью 10-12, днем 26-28 тепла.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13820</TotalTime>
  <Words>625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3226</cp:revision>
  <cp:lastPrinted>2021-07-01T03:56:27Z</cp:lastPrinted>
  <dcterms:created xsi:type="dcterms:W3CDTF">2018-03-27T06:03:00Z</dcterms:created>
  <dcterms:modified xsi:type="dcterms:W3CDTF">2024-09-02T06:50:42Z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