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360" y="4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91193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 по 20 ч. 03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дождь. Ветер 7-12, днем порывы 15 м/с. Температура воздуха ночью 10-12, днем 16-18 тепла.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по 08 ч. 04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7-12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845660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20279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3307</cp:revision>
  <cp:lastPrinted>2021-07-01T03:56:27Z</cp:lastPrinted>
  <dcterms:created xsi:type="dcterms:W3CDTF">2018-03-27T06:03:00Z</dcterms:created>
  <dcterms:modified xsi:type="dcterms:W3CDTF">2024-09-02T07:45:47Z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