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3030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западный 9-14, ночью и утром порывы 15-20 м/с. Температура воздуха ночью 9-11, днем 17-19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44251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34021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5569</cp:revision>
  <cp:lastPrinted>2021-11-30T05:55:24Z</cp:lastPrinted>
  <dcterms:created xsi:type="dcterms:W3CDTF">2018-03-27T06:03:00Z</dcterms:created>
  <dcterms:modified xsi:type="dcterms:W3CDTF">2024-09-02T07:22:00Z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