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9" d="100"/>
          <a:sy n="89" d="100"/>
        </p:scale>
        <p:origin x="1603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2375094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3-15°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just"/>
            <a:endParaRPr lang="kk-KZ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6808" y="2349978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92135" y="328731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954952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20176</TotalTime>
  <Words>581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3819</cp:revision>
  <cp:lastPrinted>2021-10-14T11:15:53Z</cp:lastPrinted>
  <dcterms:created xsi:type="dcterms:W3CDTF">2018-03-27T06:03:00Z</dcterms:created>
  <dcterms:modified xsi:type="dcterms:W3CDTF">2024-09-02T02:49:00Z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