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25" d="100"/>
          <a:sy n="125" d="100"/>
        </p:scale>
        <p:origin x="-1650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470119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 7-12 м/с. Температура воздуха ночью 7-9,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северо-западный,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165653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20437</TotalTime>
  <Words>547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3940</cp:revision>
  <cp:lastPrinted>2021-07-01T03:56:27Z</cp:lastPrinted>
  <dcterms:created xsi:type="dcterms:W3CDTF">2018-03-27T06:03:00Z</dcterms:created>
  <dcterms:modified xsi:type="dcterms:W3CDTF">2024-09-02T07:50:41Z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