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9918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03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күндіз екпіні 15 м/с. Ауа температурасы түнде 10-12,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02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464084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16967</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3240</cp:revision>
  <cp:lastPrinted>2021-07-01T07:38:07Z</cp:lastPrinted>
  <dcterms:created xsi:type="dcterms:W3CDTF">2018-03-27T06:03:00Z</dcterms:created>
  <dcterms:modified xsi:type="dcterms:W3CDTF">2024-09-02T07:45:45Z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