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85730828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a:solidFill>
                            <a:srgbClr val="002060"/>
                          </a:solidFill>
                          <a:latin typeface="Times New Roman" panose="02020603050405020304" pitchFamily="18" charset="0"/>
                          <a:cs typeface="Times New Roman" panose="02020603050405020304" pitchFamily="18" charset="0"/>
                        </a:rPr>
                        <a:t>46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606165398"/>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721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0.144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Aptos Narrow" panose="020B0004020202020204" pitchFamily="34" charset="0"/>
                        </a:rPr>
                        <a:t>22</a:t>
                      </a:r>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Aptos Narrow" panose="020B0004020202020204" pitchFamily="34" charset="0"/>
                        </a:rPr>
                        <a:t>0,054</a:t>
                      </a:r>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03 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9-14, күндіз екпіні 16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a:solidFill>
                  <a:srgbClr val="000000"/>
                </a:solidFill>
                <a:latin typeface="Times New Roman" panose="02020603050405020304" pitchFamily="18" charset="0"/>
                <a:cs typeface="Times New Roman" panose="02020603050405020304" pitchFamily="18" charset="0"/>
                <a:sym typeface="+mn-ea"/>
              </a:rPr>
              <a:t>25-27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қыркүйекке</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03 </a:t>
            </a:r>
            <a:r>
              <a:rPr lang="ru-RU" sz="1200" dirty="0" err="1"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04 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14679</TotalTime>
  <Words>551</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3220</cp:revision>
  <cp:lastPrinted>2021-07-01T07:38:07Z</cp:lastPrinted>
  <dcterms:created xsi:type="dcterms:W3CDTF">2018-03-27T06:03:00Z</dcterms:created>
  <dcterms:modified xsi:type="dcterms:W3CDTF">2024-09-02T07:21:34Z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