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271500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02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03 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02 </a:t>
            </a:r>
            <a:r>
              <a:rPr lang="ru-RU" altLang="ru-RU" sz="1200" b="1" dirty="0" err="1">
                <a:solidFill>
                  <a:srgbClr val="000000"/>
                </a:solidFill>
                <a:latin typeface="Times New Roman" pitchFamily="18" charset="0"/>
                <a:cs typeface="Times New Roman" pitchFamily="18" charset="0"/>
              </a:rPr>
              <a:t>қыркүйек</a:t>
            </a:r>
            <a:r>
              <a:rPr lang="ru-RU" altLang="ru-RU" sz="1200" b="1" dirty="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03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Аздаған 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a:latin typeface="Times New Roman" panose="02020603050405020304" pitchFamily="18" charset="0"/>
                <a:cs typeface="Times New Roman" panose="02020603050405020304" pitchFamily="18" charset="0"/>
              </a:rPr>
              <a:t>соғатын жел </a:t>
            </a:r>
            <a:r>
              <a:rPr lang="kk-KZ" sz="1200" dirty="0" smtClean="0">
                <a:latin typeface="Times New Roman" panose="02020603050405020304" pitchFamily="18" charset="0"/>
                <a:cs typeface="Times New Roman" panose="02020603050405020304" pitchFamily="18" charset="0"/>
              </a:rPr>
              <a:t>солтүстік-батысқа </a:t>
            </a:r>
            <a:r>
              <a:rPr lang="kk-KZ" sz="1200" dirty="0">
                <a:latin typeface="Times New Roman" panose="02020603050405020304" pitchFamily="18" charset="0"/>
                <a:cs typeface="Times New Roman" panose="02020603050405020304" pitchFamily="18" charset="0"/>
              </a:rPr>
              <a:t>ауысады,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9-11,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25-27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04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altLang="ru-RU" sz="1200" b="1" dirty="0" smtClean="0">
                <a:solidFill>
                  <a:srgbClr val="000000"/>
                </a:solidFill>
                <a:latin typeface="Times New Roman" pitchFamily="18" charset="0"/>
                <a:cs typeface="Times New Roman" pitchFamily="18" charset="0"/>
              </a:rPr>
              <a:t>03 </a:t>
            </a:r>
            <a:r>
              <a:rPr lang="kk-KZ" altLang="ru-RU" sz="1200" b="1" dirty="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04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Солтүстік-батыстан жел соғады, күші 1-6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11-13 градус жылы.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604983"/>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0,272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3665" y="2150972"/>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altLang="ru-RU" sz="1200" smtClean="0">
                <a:solidFill>
                  <a:srgbClr val="000000"/>
                </a:solidFill>
                <a:latin typeface="Times New Roman" pitchFamily="18" charset="0"/>
                <a:cs typeface="Times New Roman" pitchFamily="18" charset="0"/>
              </a:rPr>
              <a:t>03 </a:t>
            </a:r>
            <a:r>
              <a:rPr lang="kk-KZ" altLang="ru-RU" sz="1200" smtClean="0">
                <a:solidFill>
                  <a:srgbClr val="000000"/>
                </a:solidFill>
                <a:latin typeface="Times New Roman" pitchFamily="18" charset="0"/>
                <a:cs typeface="Times New Roman" pitchFamily="18" charset="0"/>
              </a:rPr>
              <a:t>қыркүйек</a:t>
            </a:r>
            <a:r>
              <a:rPr lang="kk-KZ" altLang="ru-RU" sz="1200">
                <a:solidFill>
                  <a:srgbClr val="000000"/>
                </a:solidFill>
                <a:latin typeface="Times New Roman" pitchFamily="18" charset="0"/>
                <a:cs typeface="Times New Roman" pitchFamily="18" charset="0"/>
              </a:rPr>
              <a:t>,</a:t>
            </a:r>
            <a:r>
              <a:rPr lang="kk-KZ" sz="120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04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18701</TotalTime>
  <Words>515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4708</cp:revision>
  <cp:lastPrinted>2021-07-01T07:38:07Z</cp:lastPrinted>
  <dcterms:created xsi:type="dcterms:W3CDTF">2018-03-27T06:03:00Z</dcterms:created>
  <dcterms:modified xsi:type="dcterms:W3CDTF">2024-09-02T09:59:12Z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