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9" d="100"/>
          <a:sy n="89" d="100"/>
        </p:scale>
        <p:origin x="1603"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09456777"/>
              </p:ext>
            </p:extLst>
          </p:nvPr>
        </p:nvGraphicFramePr>
        <p:xfrm>
          <a:off x="307975" y="2492896"/>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246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83127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3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02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жаңбыр</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2 </a:t>
            </a:r>
            <a:r>
              <a:rPr lang="kk-KZ" sz="1200" dirty="0" smtClean="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4-6</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altLang="ru-RU" sz="1200" b="1" dirty="0" smtClean="0">
                <a:solidFill>
                  <a:prstClr val="black"/>
                </a:solidFill>
                <a:latin typeface="Times New Roman" panose="02020603050405020304" pitchFamily="18" charset="0"/>
                <a:cs typeface="Times New Roman" panose="02020603050405020304" pitchFamily="18" charset="0"/>
              </a:rPr>
              <a:t>04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34161153"/>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19596</TotalTime>
  <Words>550</Words>
  <Application>Microsoft Office PowerPoint</Application>
  <PresentationFormat>Лист A4 (210x297 мм)</PresentationFormat>
  <Paragraphs>83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3805</cp:revision>
  <cp:lastPrinted>2021-07-01T03:56:27Z</cp:lastPrinted>
  <dcterms:created xsi:type="dcterms:W3CDTF">2018-03-27T06:03:00Z</dcterms:created>
  <dcterms:modified xsi:type="dcterms:W3CDTF">2024-09-02T02:48:56Z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