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468" autoAdjust="0"/>
  </p:normalViewPr>
  <p:slideViewPr>
    <p:cSldViewPr showGuides="1">
      <p:cViewPr>
        <p:scale>
          <a:sx n="125" d="100"/>
          <a:sy n="125" d="100"/>
        </p:scale>
        <p:origin x="279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4942527"/>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№246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қыркүйекке 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02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04 қыркүйекке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03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04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33257" y="2464618"/>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10299938"/>
              </p:ext>
            </p:extLst>
          </p:nvPr>
        </p:nvGraphicFramePr>
        <p:xfrm>
          <a:off x="4887749" y="4178852"/>
          <a:ext cx="4781606" cy="10761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43363">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400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smtClean="0">
                <a:latin typeface="Times New Roman" panose="02020603050405020304" pitchFamily="18" charset="0"/>
                <a:cs typeface="Times New Roman" panose="02020603050405020304" pitchFamily="18" charset="0"/>
              </a:rPr>
              <a:t>Дайындаған:Буланбаева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20631</TotalTime>
  <Words>543</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3998</cp:revision>
  <cp:lastPrinted>2021-07-01T07:38:07Z</cp:lastPrinted>
  <dcterms:created xsi:type="dcterms:W3CDTF">2018-03-27T06:03:00Z</dcterms:created>
  <dcterms:modified xsi:type="dcterms:W3CDTF">2024-09-02T07:59:54Z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