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04583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710478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532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a:t>
            </a:r>
            <a:r>
              <a:rPr lang="kk-KZ" sz="1100" kern="1400" dirty="0">
                <a:solidFill>
                  <a:srgbClr val="000000"/>
                </a:solidFill>
                <a:latin typeface="Times New Roman" panose="02020603050405020304" pitchFamily="18" charset="0"/>
                <a:cs typeface="Times New Roman" panose="02020603050405020304" pitchFamily="18" charset="0"/>
              </a:rPr>
              <a:t>. Батыстан жел соғады, </a:t>
            </a:r>
            <a:r>
              <a:rPr lang="kk-KZ" sz="1100" kern="1400">
                <a:solidFill>
                  <a:srgbClr val="000000"/>
                </a:solidFill>
                <a:latin typeface="Times New Roman" panose="02020603050405020304" pitchFamily="18" charset="0"/>
                <a:cs typeface="Times New Roman" panose="02020603050405020304" pitchFamily="18" charset="0"/>
              </a:rPr>
              <a:t>күші 9-14, түнде </a:t>
            </a:r>
            <a:r>
              <a:rPr lang="kk-KZ" sz="1100" kern="1400" dirty="0">
                <a:solidFill>
                  <a:srgbClr val="000000"/>
                </a:solidFill>
                <a:latin typeface="Times New Roman" panose="02020603050405020304" pitchFamily="18" charset="0"/>
                <a:cs typeface="Times New Roman" panose="02020603050405020304" pitchFamily="18" charset="0"/>
              </a:rPr>
              <a:t>және </a:t>
            </a:r>
            <a:r>
              <a:rPr lang="kk-KZ" sz="1100" kern="1400">
                <a:solidFill>
                  <a:srgbClr val="000000"/>
                </a:solidFill>
                <a:latin typeface="Times New Roman" panose="02020603050405020304" pitchFamily="18" charset="0"/>
                <a:cs typeface="Times New Roman" panose="02020603050405020304" pitchFamily="18" charset="0"/>
              </a:rPr>
              <a:t>таңертең екпіні 15-20 м</a:t>
            </a:r>
            <a:r>
              <a:rPr lang="kk-KZ" sz="1100" kern="1400" dirty="0">
                <a:solidFill>
                  <a:srgbClr val="000000"/>
                </a:solidFill>
                <a:latin typeface="Times New Roman" panose="02020603050405020304" pitchFamily="18" charset="0"/>
                <a:cs typeface="Times New Roman" panose="02020603050405020304" pitchFamily="18" charset="0"/>
              </a:rPr>
              <a:t>/с. Ауа температурасы түнде 9-11, күндіз 17-19​​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04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04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 Оңлтүстік-батыстан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03 қыркүйекке, түнде 04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31681</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5357</cp:revision>
  <cp:lastPrinted>2023-01-16T10:13:34Z</cp:lastPrinted>
  <dcterms:created xsi:type="dcterms:W3CDTF">2018-03-27T06:03:00Z</dcterms:created>
  <dcterms:modified xsi:type="dcterms:W3CDTF">2024-09-02T07:22:02Z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