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5633716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246</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42001236"/>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0,015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1686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0,337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28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0,139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33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0,083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0,175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0,072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қыркүйек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оңтүстік-шығыстан солтүстік-батысқа ауысып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7-12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10-12,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26-28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04 </a:t>
            </a:r>
            <a:r>
              <a:rPr lang="kk-KZ" sz="1200" b="1" dirty="0" smtClean="0">
                <a:solidFill>
                  <a:srgbClr val="000000"/>
                </a:solidFill>
                <a:latin typeface="Times New Roman" pitchFamily="18" charset="0"/>
                <a:cs typeface="Times New Roman" pitchFamily="18" charset="0"/>
                <a:sym typeface="+mn-ea"/>
              </a:rPr>
              <a:t>қыркүйекке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03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smtClean="0">
                <a:latin typeface="Times New Roman" panose="02020603050405020304" pitchFamily="18" charset="0"/>
                <a:cs typeface="Times New Roman" panose="02020603050405020304" pitchFamily="18" charset="0"/>
              </a:rPr>
              <a:t>Жел </a:t>
            </a:r>
            <a:r>
              <a:rPr lang="kk-KZ" sz="1100" smtClean="0">
                <a:latin typeface="Times New Roman" panose="02020603050405020304" pitchFamily="18" charset="0"/>
                <a:cs typeface="Times New Roman" panose="02020603050405020304" pitchFamily="18" charset="0"/>
              </a:rPr>
              <a:t>солтүстік-шығыстан </a:t>
            </a:r>
            <a:r>
              <a:rPr lang="kk-KZ" sz="1100" dirty="0" smtClean="0">
                <a:latin typeface="Times New Roman" panose="02020603050405020304" pitchFamily="18" charset="0"/>
                <a:cs typeface="Times New Roman" panose="02020603050405020304" pitchFamily="18" charset="0"/>
              </a:rPr>
              <a:t>соғады, </a:t>
            </a:r>
            <a:r>
              <a:rPr lang="kk-KZ" sz="1100" dirty="0">
                <a:latin typeface="Times New Roman" panose="02020603050405020304" pitchFamily="18" charset="0"/>
                <a:cs typeface="Times New Roman" panose="02020603050405020304" pitchFamily="18" charset="0"/>
              </a:rPr>
              <a:t>күші </a:t>
            </a:r>
            <a:r>
              <a:rPr lang="kk-KZ" sz="1100" dirty="0" smtClean="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10-12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341982"/>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03 </a:t>
            </a:r>
            <a:r>
              <a:rPr lang="ru-RU" sz="1100" b="1" dirty="0" err="1" smtClean="0">
                <a:solidFill>
                  <a:schemeClr val="tx1"/>
                </a:solidFill>
                <a:latin typeface="Times New Roman" panose="02020603050405020304" pitchFamily="18" charset="0"/>
                <a:cs typeface="Times New Roman" panose="02020603050405020304" pitchFamily="18" charset="0"/>
              </a:rPr>
              <a:t>қыркүйек</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04 </a:t>
            </a:r>
            <a:r>
              <a:rPr lang="ru-RU" sz="1100" b="1" dirty="0" err="1" smtClean="0">
                <a:solidFill>
                  <a:schemeClr val="tx1"/>
                </a:solidFill>
                <a:latin typeface="Times New Roman" panose="02020603050405020304" pitchFamily="18" charset="0"/>
                <a:cs typeface="Times New Roman" panose="02020603050405020304" pitchFamily="18" charset="0"/>
              </a:rPr>
              <a:t>қыркүйек</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26692</TotalTime>
  <Words>568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5210</cp:revision>
  <cp:lastPrinted>2021-07-01T03:56:27Z</cp:lastPrinted>
  <dcterms:created xsi:type="dcterms:W3CDTF">2018-03-27T06:03:00Z</dcterms:created>
  <dcterms:modified xsi:type="dcterms:W3CDTF">2024-09-02T06:21:39Z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