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044592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6-8,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19-21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04 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03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04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smtClean="0">
                <a:solidFill>
                  <a:prstClr val="black"/>
                </a:solidFill>
                <a:latin typeface="Times New Roman" panose="02020603050405020304" pitchFamily="18" charset="0"/>
                <a:cs typeface="Times New Roman" panose="02020603050405020304" pitchFamily="18" charset="0"/>
              </a:rPr>
              <a:t>дейін</a:t>
            </a:r>
            <a:endParaRPr lang="ru-RU" sz="1200" b="1" dirty="0" smtClean="0">
              <a:solidFill>
                <a:prstClr val="black"/>
              </a:solidFill>
              <a:latin typeface="Times New Roman" panose="02020603050405020304" pitchFamily="18" charset="0"/>
              <a:cs typeface="Times New Roman" panose="02020603050405020304" pitchFamily="18" charset="0"/>
            </a:endParaRPr>
          </a:p>
          <a:p>
            <a:pPr lvl="0" indent="182563" algn="just"/>
            <a:r>
              <a:rPr lang="ru-RU" sz="1200"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07199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5826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072154"/>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19581</TotalTime>
  <Words>572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4007</cp:revision>
  <cp:lastPrinted>2021-07-01T03:56:27Z</cp:lastPrinted>
  <dcterms:created xsi:type="dcterms:W3CDTF">2018-03-27T06:03:00Z</dcterms:created>
  <dcterms:modified xsi:type="dcterms:W3CDTF">2024-09-02T07:58:12Z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