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796"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9041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№246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Батыстан </a:t>
            </a:r>
            <a:r>
              <a:rPr lang="kk-KZ" sz="1200" dirty="0" smtClean="0">
                <a:latin typeface="Times New Roman" pitchFamily="18" charset="0"/>
                <a:cs typeface="Times New Roman" pitchFamily="18" charset="0"/>
                <a:sym typeface="+mn-ea"/>
              </a:rPr>
              <a:t>жел </a:t>
            </a:r>
            <a:r>
              <a:rPr lang="kk-KZ" sz="1200" dirty="0" smtClean="0">
                <a:latin typeface="Times New Roman" pitchFamily="18" charset="0"/>
                <a:cs typeface="Times New Roman" pitchFamily="18" charset="0"/>
                <a:sym typeface="+mn-ea"/>
              </a:rPr>
              <a:t>соғады, күші </a:t>
            </a:r>
            <a:r>
              <a:rPr lang="kk-KZ" sz="1200" dirty="0" smtClean="0">
                <a:latin typeface="Times New Roman" pitchFamily="18" charset="0"/>
                <a:cs typeface="Times New Roman" pitchFamily="18" charset="0"/>
                <a:sym typeface="+mn-ea"/>
              </a:rPr>
              <a:t>7-12 </a:t>
            </a:r>
            <a:r>
              <a:rPr lang="kk-KZ" sz="1200" dirty="0" smtClean="0">
                <a:latin typeface="Times New Roman" pitchFamily="18" charset="0"/>
                <a:cs typeface="Times New Roman" pitchFamily="18" charset="0"/>
                <a:sym typeface="+mn-ea"/>
              </a:rPr>
              <a:t>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7-9,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23-25 </a:t>
            </a:r>
            <a:r>
              <a:rPr lang="kk-KZ" sz="1200" dirty="0" smtClean="0">
                <a:latin typeface="Times New Roman" pitchFamily="18" charset="0"/>
                <a:cs typeface="Times New Roman" pitchFamily="18" charset="0"/>
                <a:sym typeface="+mn-ea"/>
              </a:rPr>
              <a:t>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Солтүстік-батыстан, солтүстіктен </a:t>
            </a:r>
            <a:r>
              <a:rPr lang="kk-KZ" sz="1200" dirty="0" smtClean="0">
                <a:latin typeface="Times New Roman" pitchFamily="18" charset="0"/>
                <a:cs typeface="Times New Roman" pitchFamily="18" charset="0"/>
                <a:sym typeface="+mn-ea"/>
              </a:rPr>
              <a:t>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11-13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8844" y="257916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20950119"/>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Буланбаева </a:t>
            </a:r>
            <a:r>
              <a:rPr lang="kk-KZ" altLang="ru-RU" sz="1200" b="1" i="1" dirty="0" smtClean="0">
                <a:latin typeface="Times New Roman" panose="02020603050405020304" pitchFamily="18" charset="0"/>
                <a:cs typeface="Times New Roman" panose="02020603050405020304" pitchFamily="18" charset="0"/>
              </a:rPr>
              <a:t>Д.М./Барышева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20202</TotalTime>
  <Words>503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3938</cp:revision>
  <cp:lastPrinted>2021-07-01T07:38:07Z</cp:lastPrinted>
  <dcterms:created xsi:type="dcterms:W3CDTF">2018-03-27T06:03:00Z</dcterms:created>
  <dcterms:modified xsi:type="dcterms:W3CDTF">2024-09-02T08:01:20Z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