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9" d="100"/>
          <a:sy n="89" d="100"/>
        </p:scale>
        <p:origin x="1603"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32400398"/>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№246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02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2018" y="3756495"/>
            <a:ext cx="4955395"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қыркүйекке</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03468" y="201990"/>
            <a:ext cx="4908111" cy="2062103"/>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3</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itchFamily="18" charset="0"/>
                <a:cs typeface="Times New Roman" pitchFamily="18" charset="0"/>
              </a:rPr>
              <a:t>02 </a:t>
            </a:r>
            <a:r>
              <a:rPr lang="ru-RU" altLang="ru-RU" sz="1200" b="1" dirty="0" err="1">
                <a:latin typeface="Times New Roman" panose="02020603050405020304" pitchFamily="18" charset="0"/>
                <a:cs typeface="Times New Roman" panose="02020603050405020304" pitchFamily="18" charset="0"/>
              </a:rPr>
              <a:t>қыркүйек</a:t>
            </a:r>
            <a:r>
              <a:rPr lang="kk-KZ" altLang="ru-RU" sz="1200" b="1" dirty="0">
                <a:latin typeface="Times New Roman" pitchFamily="18" charset="0"/>
                <a:cs typeface="Times New Roman" pitchFamily="18" charset="0"/>
              </a:rPr>
              <a:t> сағ. </a:t>
            </a:r>
            <a:r>
              <a:rPr lang="ru-RU" altLang="ru-RU" sz="1200" b="1" dirty="0">
                <a:latin typeface="Times New Roman" panose="02020603050405020304" pitchFamily="18" charset="0"/>
                <a:cs typeface="Times New Roman" panose="02020603050405020304" pitchFamily="18" charset="0"/>
              </a:rPr>
              <a:t>20-дан </a:t>
            </a:r>
            <a:r>
              <a:rPr lang=""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3</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оңтүстік-батыстан </a:t>
            </a:r>
            <a:r>
              <a:rPr lang="kk-KZ" sz="1200" dirty="0">
                <a:solidFill>
                  <a:prstClr val="black"/>
                </a:solidFill>
                <a:latin typeface="Times New Roman" pitchFamily="18" charset="0"/>
                <a:cs typeface="Times New Roman" pitchFamily="18" charset="0"/>
              </a:rPr>
              <a:t>соға</a:t>
            </a:r>
            <a:r>
              <a:rPr lang="" sz="1200" dirty="0">
                <a:solidFill>
                  <a:prstClr val="black"/>
                </a:solidFill>
                <a:latin typeface="Times New Roman" pitchFamily="18" charset="0"/>
                <a:cs typeface="Times New Roman" pitchFamily="18" charset="0"/>
              </a:rPr>
              <a:t>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7-12 </a:t>
            </a:r>
            <a:r>
              <a:rPr lang="kk-KZ" sz="1200" dirty="0">
                <a:solidFill>
                  <a:prstClr val="black"/>
                </a:solidFill>
                <a:latin typeface="Times New Roman" pitchFamily="18" charset="0"/>
                <a:cs typeface="Times New Roman" pitchFamily="18" charset="0"/>
              </a:rPr>
              <a:t>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5-7°, </a:t>
            </a:r>
            <a:r>
              <a:rPr lang="kk-KZ" sz="1200">
                <a:solidFill>
                  <a:prstClr val="black"/>
                </a:solidFill>
                <a:latin typeface="Times New Roman" pitchFamily="18" charset="0"/>
                <a:cs typeface="Times New Roman" pitchFamily="18" charset="0"/>
              </a:rPr>
              <a:t>күндіз </a:t>
            </a:r>
            <a:r>
              <a:rPr lang="kk-KZ" sz="1200" smtClean="0">
                <a:solidFill>
                  <a:prstClr val="black"/>
                </a:solidFill>
                <a:latin typeface="Times New Roman" pitchFamily="18" charset="0"/>
                <a:cs typeface="Times New Roman" pitchFamily="18" charset="0"/>
              </a:rPr>
              <a:t>20-22° </a:t>
            </a:r>
            <a:r>
              <a:rPr lang="kk-KZ" sz="1200" dirty="0">
                <a:solidFill>
                  <a:prstClr val="black"/>
                </a:solidFill>
                <a:latin typeface="Times New Roman" pitchFamily="18" charset="0"/>
                <a:cs typeface="Times New Roman" pitchFamily="18" charset="0"/>
              </a:rPr>
              <a:t>жылы.</a:t>
            </a:r>
          </a:p>
          <a:p>
            <a:pPr lvl="0" indent="185738" algn="just"/>
            <a:endParaRPr lang="kk-KZ" altLang="ru-RU" sz="400" b="1" dirty="0" smtClean="0">
              <a:solidFill>
                <a:prstClr val="black"/>
              </a:solidFill>
              <a:latin typeface="Times New Roman" pitchFamily="18" charset="0"/>
              <a:cs typeface="Times New Roman" pitchFamily="18" charset="0"/>
            </a:endParaRPr>
          </a:p>
          <a:p>
            <a:pPr lvl="0" indent="185738" algn="just"/>
            <a:endParaRPr lang="kk-KZ" altLang="ru-RU" sz="400" b="1" dirty="0">
              <a:solidFill>
                <a:prstClr val="black"/>
              </a:solidFill>
              <a:latin typeface="Times New Roman" pitchFamily="18" charset="0"/>
              <a:cs typeface="Times New Roman" pitchFamily="18" charset="0"/>
            </a:endParaRPr>
          </a:p>
          <a:p>
            <a:pPr lvl="0" indent="185738"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3</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a:t>
            </a:r>
            <a:r>
              <a:rPr lang="" altLang="ru-RU" sz="1200" b="1" dirty="0">
                <a:latin typeface="Times New Roman" panose="02020603050405020304" pitchFamily="18" charset="0"/>
                <a:cs typeface="Times New Roman" panose="02020603050405020304" pitchFamily="18" charset="0"/>
              </a:rPr>
              <a:t>к</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altLang="ru-RU" sz="1200" b="1" dirty="0" smtClean="0">
                <a:solidFill>
                  <a:prstClr val="black"/>
                </a:solidFill>
                <a:latin typeface="Times New Roman" panose="02020603050405020304" pitchFamily="18" charset="0"/>
                <a:cs typeface="Times New Roman" panose="02020603050405020304" pitchFamily="18" charset="0"/>
              </a:rPr>
              <a:t>04 </a:t>
            </a:r>
            <a:r>
              <a:rPr lang="ru-RU" altLang="ru-RU" sz="1200" b="1" dirty="0" err="1">
                <a:solidFill>
                  <a:prstClr val="black"/>
                </a:solidFill>
                <a:latin typeface="Times New Roman" panose="02020603050405020304" pitchFamily="18" charset="0"/>
                <a:cs typeface="Times New Roman" panose="02020603050405020304" pitchFamily="18" charset="0"/>
              </a:rPr>
              <a:t>қыркүйек</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a:t>
            </a:r>
            <a:r>
              <a:rPr lang=""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Жел оңтүстік-батыстан 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5-10 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4959631" y="246798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 sz="1200" dirty="0">
                <a:solidFill>
                  <a:prstClr val="black"/>
                </a:solidFill>
                <a:latin typeface="Times New Roman" panose="02020603050405020304" pitchFamily="18" charset="0"/>
                <a:cs typeface="Times New Roman" panose="02020603050405020304" pitchFamily="18" charset="0"/>
              </a:rPr>
              <a:t>М</a:t>
            </a:r>
            <a:r>
              <a:rPr lang="ru-RU" sz="1200" dirty="0" err="1">
                <a:solidFill>
                  <a:prstClr val="black"/>
                </a:solidFill>
                <a:latin typeface="Times New Roman" panose="02020603050405020304" pitchFamily="18" charset="0"/>
                <a:cs typeface="Times New Roman" panose="02020603050405020304" pitchFamily="18" charset="0"/>
              </a:rPr>
              <a:t>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 sz="1200" dirty="0">
                <a:solidFill>
                  <a:prstClr val="black"/>
                </a:solidFill>
                <a:latin typeface="Times New Roman" panose="02020603050405020304" pitchFamily="18" charset="0"/>
                <a:cs typeface="Times New Roman" panose="02020603050405020304" pitchFamily="18" charset="0"/>
              </a:rPr>
              <a:t>сей</a:t>
            </a:r>
            <a:r>
              <a:rPr lang="kk-KZ" sz="1200" dirty="0">
                <a:solidFill>
                  <a:prstClr val="black"/>
                </a:solidFill>
                <a:latin typeface="Times New Roman" panose="02020603050405020304" pitchFamily="18" charset="0"/>
                <a:cs typeface="Times New Roman" panose="02020603050405020304" pitchFamily="18" charset="0"/>
              </a:rPr>
              <a:t>ілуіне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4959631" y="339545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482575828"/>
              </p:ext>
            </p:extLst>
          </p:nvPr>
        </p:nvGraphicFramePr>
        <p:xfrm>
          <a:off x="4953000" y="4221088"/>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7707" y="5787948"/>
            <a:ext cx="4320480" cy="461665"/>
          </a:xfrm>
          <a:prstGeom prst="rect">
            <a:avLst/>
          </a:prstGeom>
          <a:solidFill>
            <a:schemeClr val="bg1"/>
          </a:solidFill>
          <a:ln w="9525">
            <a:noFill/>
          </a:ln>
        </p:spPr>
        <p:txBody>
          <a:bodyPr wrap="square">
            <a:spAutoFit/>
          </a:bodyPr>
          <a:lstStyle/>
          <a:p>
            <a:pPr eaLnBrk="0" hangingPunct="0"/>
            <a:endParaRPr lang="en-US" altLang="ru-RU" sz="1200" b="1" i="1" dirty="0" smtClean="0">
              <a:solidFill>
                <a:srgbClr val="000000"/>
              </a:solidFill>
              <a:latin typeface="Times New Roman" panose="02020603050405020304" pitchFamily="18" charset="0"/>
              <a:cs typeface="Times New Roman" panose="02020603050405020304" pitchFamily="18" charset="0"/>
            </a:endParaRPr>
          </a:p>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Жиембаева Д.А.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76882404"/>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19688</TotalTime>
  <Words>558</Words>
  <Application>Microsoft Office PowerPoint</Application>
  <PresentationFormat>Лист A4 (210x297 мм)</PresentationFormat>
  <Paragraphs>84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3875</cp:revision>
  <cp:lastPrinted>2021-07-01T03:56:27Z</cp:lastPrinted>
  <dcterms:created xsi:type="dcterms:W3CDTF">2018-03-27T06:03:00Z</dcterms:created>
  <dcterms:modified xsi:type="dcterms:W3CDTF">2024-09-02T07:13:50Z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