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37573508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46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51989077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792798"/>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03 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latin typeface="Times New Roman" panose="02020603050405020304" pitchFamily="18" charset="0"/>
                <a:cs typeface="Times New Roman" panose="02020603050405020304" pitchFamily="18" charset="0"/>
              </a:rPr>
              <a:t>2024 </a:t>
            </a:r>
            <a:r>
              <a:rPr lang="ru-RU" altLang="ru-RU" sz="1100" b="1" dirty="0">
                <a:latin typeface="Times New Roman" panose="02020603050405020304" pitchFamily="18" charset="0"/>
                <a:cs typeface="Times New Roman" panose="02020603050405020304" pitchFamily="18" charset="0"/>
              </a:rPr>
              <a:t>ж. </a:t>
            </a:r>
            <a:r>
              <a:rPr lang="kk-KZ" altLang="ru-RU" sz="1100" b="1" dirty="0" smtClean="0">
                <a:latin typeface="Times New Roman" pitchFamily="18" charset="0"/>
                <a:cs typeface="Times New Roman" pitchFamily="18" charset="0"/>
              </a:rPr>
              <a:t>2</a:t>
            </a:r>
            <a:r>
              <a:rPr lang="en-US" altLang="ru-RU" sz="1100" b="1" dirty="0" smtClean="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02 қыркүйектен 2</a:t>
            </a:r>
            <a:r>
              <a:rPr lang="en-US" altLang="ru-RU" sz="1100" b="1" dirty="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03</a:t>
            </a:r>
            <a:r>
              <a:rPr lang="ru-RU" altLang="ru-RU" sz="11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қыркүйекке  2024 </a:t>
            </a:r>
            <a:r>
              <a:rPr lang="kk-KZ" altLang="ru-RU" sz="1100" b="1" dirty="0">
                <a:latin typeface="Times New Roman" pitchFamily="18" charset="0"/>
                <a:cs typeface="Times New Roman" pitchFamily="18" charset="0"/>
              </a:rPr>
              <a:t>ж. </a:t>
            </a:r>
            <a:r>
              <a:rPr lang="ru-RU" sz="1100" b="1" dirty="0" smtClean="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r>
              <a:rPr lang="kk-KZ" sz="1050" dirty="0" smtClean="0">
                <a:latin typeface="Times New Roman" pitchFamily="18" charset="0"/>
                <a:cs typeface="Times New Roman" pitchFamily="18" charset="0"/>
              </a:rPr>
              <a:t>      </a:t>
            </a:r>
            <a:r>
              <a:rPr lang="kk-KZ" sz="1050" dirty="0" smtClean="0">
                <a:latin typeface="Times New Roman" pitchFamily="18" charset="0"/>
                <a:cs typeface="Times New Roman" pitchFamily="18" charset="0"/>
              </a:rPr>
              <a:t>Аздаған </a:t>
            </a:r>
            <a:r>
              <a:rPr lang="kk-KZ" sz="1050" dirty="0" smtClean="0">
                <a:latin typeface="Times New Roman" pitchFamily="18" charset="0"/>
                <a:cs typeface="Times New Roman" pitchFamily="18" charset="0"/>
              </a:rPr>
              <a:t>бұлтты, жауын-шашынсыз болады</a:t>
            </a:r>
            <a:r>
              <a:rPr lang="kk-KZ" sz="1050" dirty="0" smtClean="0">
                <a:latin typeface="Times New Roman" pitchFamily="18" charset="0"/>
                <a:cs typeface="Times New Roman" pitchFamily="18" charset="0"/>
              </a:rPr>
              <a:t>. Кей уақыттарда шаңды дауыл. Шығыстан </a:t>
            </a:r>
            <a:r>
              <a:rPr lang="kk-KZ" sz="1050" dirty="0" smtClean="0">
                <a:latin typeface="Times New Roman" pitchFamily="18" charset="0"/>
                <a:cs typeface="Times New Roman" pitchFamily="18" charset="0"/>
              </a:rPr>
              <a:t>жел соғады, күші </a:t>
            </a:r>
            <a:r>
              <a:rPr lang="kk-KZ" sz="1050" dirty="0" smtClean="0">
                <a:latin typeface="Times New Roman" pitchFamily="18" charset="0"/>
                <a:cs typeface="Times New Roman" pitchFamily="18" charset="0"/>
              </a:rPr>
              <a:t>8-13, екпіні 15-20, түнде кей уақыттарда 23 м/с. </a:t>
            </a:r>
            <a:r>
              <a:rPr lang="kk-KZ" sz="1050" dirty="0" smtClean="0">
                <a:latin typeface="Times New Roman" pitchFamily="18" charset="0"/>
                <a:cs typeface="Times New Roman" pitchFamily="18" charset="0"/>
              </a:rPr>
              <a:t>Ауа температурасы түнде </a:t>
            </a:r>
            <a:r>
              <a:rPr lang="kk-KZ" sz="1050" dirty="0" smtClean="0">
                <a:latin typeface="Times New Roman" pitchFamily="18" charset="0"/>
                <a:cs typeface="Times New Roman" pitchFamily="18" charset="0"/>
              </a:rPr>
              <a:t>10-12, </a:t>
            </a:r>
            <a:r>
              <a:rPr lang="kk-KZ" sz="1050" dirty="0" smtClean="0">
                <a:latin typeface="Times New Roman" pitchFamily="18" charset="0"/>
                <a:cs typeface="Times New Roman" pitchFamily="18" charset="0"/>
              </a:rPr>
              <a:t>күндіз </a:t>
            </a:r>
            <a:r>
              <a:rPr lang="kk-KZ" sz="1050" dirty="0" smtClean="0">
                <a:latin typeface="Times New Roman" pitchFamily="18" charset="0"/>
                <a:cs typeface="Times New Roman" pitchFamily="18" charset="0"/>
              </a:rPr>
              <a:t>26-28 </a:t>
            </a:r>
            <a:r>
              <a:rPr lang="kk-KZ" sz="1050" dirty="0" smtClean="0">
                <a:latin typeface="Times New Roman" pitchFamily="18" charset="0"/>
                <a:cs typeface="Times New Roman" pitchFamily="18" charset="0"/>
              </a:rPr>
              <a:t>градус жылы болады. </a:t>
            </a:r>
            <a:endParaRPr lang="ru-RU" sz="105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04 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03</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04 </a:t>
            </a:r>
            <a:r>
              <a:rPr lang="ru-RU" altLang="ru-RU" sz="1200" b="1" dirty="0" err="1" smtClean="0">
                <a:latin typeface="Times New Roman" panose="02020603050405020304" pitchFamily="18" charset="0"/>
                <a:cs typeface="Times New Roman" panose="02020603050405020304" pitchFamily="18" charset="0"/>
              </a:rPr>
              <a:t>қыркүйекке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қыркүйектен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04</a:t>
            </a:r>
            <a:r>
              <a:rPr lang="en-US"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./Сүгірәлі </a:t>
            </a:r>
            <a:r>
              <a:rPr lang="ru-RU" sz="1200" b="1" i="1"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13800</TotalTime>
  <Words>587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3340</cp:revision>
  <cp:lastPrinted>2021-07-01T03:56:27Z</cp:lastPrinted>
  <dcterms:created xsi:type="dcterms:W3CDTF">2018-03-27T06:03:00Z</dcterms:created>
  <dcterms:modified xsi:type="dcterms:W3CDTF">2024-09-02T06:53:13Z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