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601" autoAdjust="0"/>
  </p:normalViewPr>
  <p:slideViewPr>
    <p:cSldViewPr showGuides="1">
      <p:cViewPr>
        <p:scale>
          <a:sx n="125" d="100"/>
          <a:sy n="125" d="100"/>
        </p:scale>
        <p:origin x="2796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74590839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247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сентября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2207" y="194224"/>
            <a:ext cx="480639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2024 г. 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западный, юго-западный 9-14, порывы 15-20 м/с. Температура воздуха ночью 9-11, днем 24-26 тепла.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05 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05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>
                <a:latin typeface="Times New Roman" panose="02020603050405020304" pitchFamily="18" charset="0"/>
                <a:cs typeface="Times New Roman" pitchFamily="18" charset="0"/>
              </a:rPr>
              <a:t>без осадков.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северный, северо-западный</a:t>
            </a:r>
            <a:r>
              <a:rPr lang="ru-RU" sz="1200" dirty="0">
                <a:latin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 9-14 </a:t>
            </a:r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м/с. Температура воздуха ночью 11-13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65206" y="2459503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14930" y="3878936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88845953"/>
              </p:ext>
            </p:extLst>
          </p:nvPr>
        </p:nvGraphicFramePr>
        <p:xfrm>
          <a:off x="4986306" y="4437112"/>
          <a:ext cx="4759297" cy="18900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3329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0,067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7274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805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0,084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4917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0,071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 Рахметова Ж.А./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20535</TotalTime>
  <Words>552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3943</cp:revision>
  <cp:lastPrinted>2021-07-01T03:56:27Z</cp:lastPrinted>
  <dcterms:created xsi:type="dcterms:W3CDTF">2018-03-27T06:03:00Z</dcterms:created>
  <dcterms:modified xsi:type="dcterms:W3CDTF">2024-09-03T08:34:55Z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