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796" y="7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4497091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дождь, гроза, град,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шквал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западный, юго-западный 9-14, порывы 15-20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539818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19742</TotalTime>
  <Words>616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3984</cp:revision>
  <cp:lastPrinted>2021-07-01T03:56:27Z</cp:lastPrinted>
  <dcterms:created xsi:type="dcterms:W3CDTF">2018-03-27T06:03:00Z</dcterms:created>
  <dcterms:modified xsi:type="dcterms:W3CDTF">2024-09-03T08:37:54Z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