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00" d="100"/>
          <a:sy n="100" d="100"/>
        </p:scale>
        <p:origin x="-276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ru-RU" alt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73016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649487461"/>
              </p:ext>
            </p:extLst>
          </p:nvPr>
        </p:nvGraphicFramePr>
        <p:xfrm>
          <a:off x="5025008" y="4077073"/>
          <a:ext cx="4693124" cy="23411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175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1545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0,03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0,04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4521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1,0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45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5008" y="332656"/>
            <a:ext cx="47598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indent="180975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Облачно, дождь, днем гроза.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северо-западный, северный  ночью 9-14, днем 15-20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дождь.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, северный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порывы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3284984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/Ю.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Смирнягина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16942</TotalTime>
  <Words>596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5419</cp:revision>
  <cp:lastPrinted>2021-07-01T03:56:27Z</cp:lastPrinted>
  <dcterms:created xsi:type="dcterms:W3CDTF">2018-03-27T06:03:00Z</dcterms:created>
  <dcterms:modified xsi:type="dcterms:W3CDTF">2024-09-03T08:03:31Z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