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102" y="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086695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608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04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 по 20 ч. 04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днем гроза. Ветер 9-14 м/с. Температура воздуха ночью 8-10, днем 11-13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сентября по 08 ч. 05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Ветер 9-14 м/с. Температура воздуха 8-10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447467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20296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3308</cp:revision>
  <cp:lastPrinted>2021-07-01T03:56:27Z</cp:lastPrinted>
  <dcterms:created xsi:type="dcterms:W3CDTF">2018-03-27T06:03:00Z</dcterms:created>
  <dcterms:modified xsi:type="dcterms:W3CDTF">2024-09-03T07:58:27Z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