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106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7899009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сентября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03 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юго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порывы 15-20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just"/>
            <a:endParaRPr lang="kk-KZ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-9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6808" y="2349978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92135" y="328731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8819730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20181</TotalTime>
  <Words>604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3822</cp:revision>
  <cp:lastPrinted>2021-10-14T11:15:53Z</cp:lastPrinted>
  <dcterms:created xsi:type="dcterms:W3CDTF">2018-03-27T06:03:00Z</dcterms:created>
  <dcterms:modified xsi:type="dcterms:W3CDTF">2024-09-03T06:44:40Z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