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09126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Облачно, временами дождь.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10-12, днем 14-16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99990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34044</TotalTime>
  <Words>649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5572</cp:revision>
  <cp:lastPrinted>2021-11-30T05:55:24Z</cp:lastPrinted>
  <dcterms:created xsi:type="dcterms:W3CDTF">2018-03-27T06:03:00Z</dcterms:created>
  <dcterms:modified xsi:type="dcterms:W3CDTF">2024-09-03T06:22:22Z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