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№247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сентября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04 сентября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03 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04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Ветер восточный 4-9 м/с. Температура воздуха ночью 3-5, днем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25-27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r>
              <a:rPr lang="kk-KZ" sz="1200" dirty="0" smtClean="0"/>
              <a:t>	</a:t>
            </a:r>
          </a:p>
          <a:p>
            <a:endParaRPr lang="kk-KZ" sz="1200" dirty="0" smtClean="0"/>
          </a:p>
          <a:p>
            <a:r>
              <a:rPr lang="ru-RU" sz="1200" dirty="0" smtClean="0"/>
              <a:t>		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05 сентября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04 сентября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05 сентября 2024 г.</a:t>
            </a:r>
          </a:p>
          <a:p>
            <a:pPr lvl="0"/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без осадков.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Ветер северо-восточный 5-10 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8-10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сентября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05 сентября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03 сентября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095876" y="3786190"/>
          <a:ext cx="4513543" cy="23142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429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14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75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0,2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1568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0,3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9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0,2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Балгазынов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К. А / Конысбекова Н 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19620</TotalTime>
  <Words>533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4370</cp:revision>
  <cp:lastPrinted>2021-07-01T03:56:27Z</cp:lastPrinted>
  <dcterms:created xsi:type="dcterms:W3CDTF">2018-03-27T06:03:00Z</dcterms:created>
  <dcterms:modified xsi:type="dcterms:W3CDTF">2024-09-03T06:31:25Z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