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979346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48678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smtClean="0">
                <a:solidFill>
                  <a:srgbClr val="000000"/>
                </a:solidFill>
                <a:latin typeface="Times New Roman" panose="02020603050405020304" pitchFamily="18" charset="0"/>
                <a:cs typeface="Times New Roman" panose="02020603050405020304" pitchFamily="18" charset="0"/>
              </a:rPr>
              <a:t>4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 шығыстан күші 5-10 </a:t>
            </a:r>
            <a:r>
              <a:rPr lang="kk-KZ" sz="1100" dirty="0" smtClean="0">
                <a:solidFill>
                  <a:prstClr val="black"/>
                </a:solidFill>
                <a:latin typeface="Times New Roman" pitchFamily="18" charset="0"/>
                <a:cs typeface="Times New Roman" pitchFamily="18" charset="0"/>
              </a:rPr>
              <a:t>м/с. Ауа температурасы түнде 18-20, күндіз 28-30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тепла. </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29094</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2021-07-01T07:38:07Z</cp:lastPrinted>
  <dcterms:created xsi:type="dcterms:W3CDTF">2018-03-27T06:03:00Z</dcterms:created>
  <dcterms:modified xsi:type="dcterms:W3CDTF">2024-09-03T07:24:58Z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