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37573508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51989077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31216"/>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04 </a:t>
            </a:r>
            <a:r>
              <a:rPr lang="kk-KZ" altLang="ru-RU" sz="1100" b="1" dirty="0" smtClean="0">
                <a:latin typeface="Times New Roman" pitchFamily="18" charset="0"/>
                <a:cs typeface="Times New Roman" pitchFamily="18" charset="0"/>
              </a:rPr>
              <a:t>қыркүйектен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04</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қыркүйекке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050" dirty="0" smtClean="0">
                <a:latin typeface="Times New Roman" pitchFamily="18" charset="0"/>
                <a:cs typeface="Times New Roman" pitchFamily="18" charset="0"/>
              </a:rPr>
              <a:t>      Аздаған бұлтты, жауын-шашынсыз болады. </a:t>
            </a:r>
            <a:r>
              <a:rPr lang="kk-KZ" sz="1050" dirty="0" smtClean="0">
                <a:latin typeface="Times New Roman" pitchFamily="18" charset="0"/>
                <a:cs typeface="Times New Roman" pitchFamily="18" charset="0"/>
              </a:rPr>
              <a:t>Шығыстан </a:t>
            </a:r>
            <a:r>
              <a:rPr lang="kk-KZ" sz="1050" dirty="0" smtClean="0">
                <a:latin typeface="Times New Roman" pitchFamily="18" charset="0"/>
                <a:cs typeface="Times New Roman" pitchFamily="18" charset="0"/>
              </a:rPr>
              <a:t>жел соғады, күші </a:t>
            </a:r>
            <a:r>
              <a:rPr lang="kk-KZ" sz="1050" dirty="0" smtClean="0">
                <a:latin typeface="Times New Roman" pitchFamily="18" charset="0"/>
                <a:cs typeface="Times New Roman" pitchFamily="18" charset="0"/>
              </a:rPr>
              <a:t>5-10 м/с</a:t>
            </a:r>
            <a:r>
              <a:rPr lang="kk-KZ" sz="1050" dirty="0" smtClean="0">
                <a:latin typeface="Times New Roman" pitchFamily="18" charset="0"/>
                <a:cs typeface="Times New Roman" pitchFamily="18" charset="0"/>
              </a:rPr>
              <a:t>. Ауа температурасы түнде </a:t>
            </a:r>
            <a:r>
              <a:rPr lang="kk-KZ" sz="1050" dirty="0" smtClean="0">
                <a:latin typeface="Times New Roman" pitchFamily="18" charset="0"/>
                <a:cs typeface="Times New Roman" pitchFamily="18" charset="0"/>
              </a:rPr>
              <a:t>11-13, </a:t>
            </a:r>
            <a:r>
              <a:rPr lang="kk-KZ" sz="1050" dirty="0" smtClean="0">
                <a:latin typeface="Times New Roman" pitchFamily="18" charset="0"/>
                <a:cs typeface="Times New Roman" pitchFamily="18" charset="0"/>
              </a:rPr>
              <a:t>күндіз </a:t>
            </a:r>
            <a:r>
              <a:rPr lang="kk-KZ" sz="1050" dirty="0" smtClean="0">
                <a:latin typeface="Times New Roman" pitchFamily="18" charset="0"/>
                <a:cs typeface="Times New Roman" pitchFamily="18" charset="0"/>
              </a:rPr>
              <a:t>27-29 </a:t>
            </a:r>
            <a:r>
              <a:rPr lang="kk-KZ" sz="1050" dirty="0" smtClean="0">
                <a:latin typeface="Times New Roman" pitchFamily="18" charset="0"/>
                <a:cs typeface="Times New Roman" pitchFamily="18" charset="0"/>
              </a:rPr>
              <a:t>градус жылы болады. </a:t>
            </a:r>
            <a:endParaRPr lang="ru-RU" sz="105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05</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13801</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3342</cp:revision>
  <cp:lastPrinted>2021-07-01T03:56:27Z</cp:lastPrinted>
  <dcterms:created xsi:type="dcterms:W3CDTF">2018-03-27T06:03:00Z</dcterms:created>
  <dcterms:modified xsi:type="dcterms:W3CDTF">2024-09-03T06:40:11Z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