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13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2821865"/>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03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03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1262656"/>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04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Бұлтты</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кей уақытта </a:t>
            </a:r>
            <a:r>
              <a:rPr lang="kk-KZ" sz="1100" dirty="0">
                <a:latin typeface="Times New Roman" panose="02020603050405020304" pitchFamily="18" charset="0"/>
                <a:cs typeface="Times New Roman" panose="02020603050405020304" pitchFamily="18" charset="0"/>
              </a:rPr>
              <a:t>жаңбыр</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prstClr val="black"/>
                </a:solidFill>
                <a:latin typeface="Times New Roman" panose="02020603050405020304" pitchFamily="18" charset="0"/>
                <a:cs typeface="Times New Roman" panose="02020603050405020304" pitchFamily="18" charset="0"/>
              </a:rPr>
              <a:t>Б</a:t>
            </a:r>
            <a:r>
              <a:rPr lang="kk-KZ" sz="1100" dirty="0">
                <a:solidFill>
                  <a:prstClr val="black"/>
                </a:solidFill>
                <a:latin typeface="Times New Roman" panose="02020603050405020304" pitchFamily="18" charset="0"/>
                <a:cs typeface="Times New Roman" panose="02020603050405020304" pitchFamily="18" charset="0"/>
              </a:rPr>
              <a:t>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7-12</a:t>
            </a:r>
            <a:r>
              <a:rPr lang="kk-KZ" sz="1100" kern="140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м/с. Ауа температурасы түнде 10-12, күндіз 14-16​​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05 қыркүйекке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05 қыркүйек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Бұлтты</a:t>
            </a:r>
            <a:r>
              <a:rPr lang="kk-KZ" sz="1100" dirty="0">
                <a:latin typeface="Times New Roman" panose="02020603050405020304" pitchFamily="18" charset="0"/>
                <a:cs typeface="Times New Roman" panose="02020603050405020304" pitchFamily="18" charset="0"/>
              </a:rPr>
              <a:t>, жаңбыр. 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11-13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04 қыркүйекке, түнде 05 қыркүйекке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31719</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5363</cp:revision>
  <cp:lastPrinted>2023-01-16T10:13:34Z</cp:lastPrinted>
  <dcterms:created xsi:type="dcterms:W3CDTF">2018-03-27T06:03:00Z</dcterms:created>
  <dcterms:modified xsi:type="dcterms:W3CDTF">2024-09-03T06:36:43Z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