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24" d="100"/>
          <a:sy n="124" d="100"/>
        </p:scale>
        <p:origin x="2730"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08581822"/>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16921" y="32969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304698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бұршақ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дауыл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05 </a:t>
            </a:r>
            <a:r>
              <a:rPr lang="kk-KZ" altLang="ru-RU" sz="1200" b="1" dirty="0">
                <a:solidFill>
                  <a:prstClr val="black"/>
                </a:solidFill>
                <a:latin typeface="Times New Roman" panose="02020603050405020304" pitchFamily="18" charset="0"/>
                <a:cs typeface="Times New Roman" panose="02020603050405020304" pitchFamily="18" charset="0"/>
              </a:rPr>
              <a:t>қыркүйекке </a:t>
            </a:r>
            <a:r>
              <a:rPr lang="ru-RU" altLang="ru-RU" sz="1200" b="1" dirty="0">
                <a:solidFill>
                  <a:prstClr val="black"/>
                </a:solidFill>
                <a:latin typeface="Times New Roman" panose="02020603050405020304" pitchFamily="18" charset="0"/>
                <a:cs typeface="Times New Roman" panose="02020603050405020304" pitchFamily="18" charset="0"/>
              </a:rPr>
              <a:t>2024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endParaRPr lang="ru-RU" sz="1200" dirty="0">
              <a:solidFill>
                <a:prstClr val="black"/>
              </a:solidFill>
              <a:latin typeface="Times New Roman" pitchFamily="18" charset="0"/>
              <a:cs typeface="Times New Roman" pitchFamily="18" charset="0"/>
            </a:endParaRPr>
          </a:p>
          <a:p>
            <a:pPr lvl="0" indent="182563" algn="ctr"/>
            <a:r>
              <a:rPr lang="ru-RU" sz="1200" b="1" dirty="0">
                <a:solidFill>
                  <a:prstClr val="black"/>
                </a:solidFill>
                <a:latin typeface="Times New Roman" panose="02020603050405020304" pitchFamily="18" charset="0"/>
                <a:cs typeface="Times New Roman" panose="02020603050405020304" pitchFamily="18" charset="0"/>
              </a:rPr>
              <a:t>2024 ж</a:t>
            </a:r>
            <a:r>
              <a:rPr lang="kk-KZ" sz="1200" b="1" dirty="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20-дан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kk-KZ" sz="1200" b="1" dirty="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05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08-ге </a:t>
            </a:r>
            <a:r>
              <a:rPr lang="ru-RU" sz="1200" b="1" dirty="0" err="1" smtClean="0">
                <a:solidFill>
                  <a:prstClr val="black"/>
                </a:solidFill>
                <a:latin typeface="Times New Roman" panose="02020603050405020304" pitchFamily="18" charset="0"/>
                <a:cs typeface="Times New Roman" panose="02020603050405020304" pitchFamily="18" charset="0"/>
              </a:rPr>
              <a:t>дейін</a:t>
            </a:r>
            <a:endParaRPr lang="ru-RU" sz="1200" b="1" dirty="0" smtClean="0">
              <a:solidFill>
                <a:prstClr val="black"/>
              </a:solidFill>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7-9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dirty="0">
              <a:latin typeface="Times New Roman" panose="02020603050405020304" pitchFamily="18" charset="0"/>
              <a:cs typeface="Times New Roman" panose="02020603050405020304" pitchFamily="18" charset="0"/>
            </a:endParaRPr>
          </a:p>
          <a:p>
            <a:pPr indent="182563" algn="just"/>
            <a:r>
              <a:rPr lang="ru-RU" sz="1200" dirty="0" smtClean="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07199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48716" y="255826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98059568"/>
              </p:ext>
            </p:extLst>
          </p:nvPr>
        </p:nvGraphicFramePr>
        <p:xfrm>
          <a:off x="4926188" y="3808040"/>
          <a:ext cx="4840520" cy="2682672"/>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Рахметова </a:t>
            </a:r>
            <a:r>
              <a:rPr lang="kk-KZ" altLang="ru-RU" sz="1200" b="1" i="1" dirty="0" smtClean="0">
                <a:latin typeface="Times New Roman" panose="02020603050405020304" pitchFamily="18" charset="0"/>
                <a:cs typeface="Times New Roman" panose="02020603050405020304" pitchFamily="18" charset="0"/>
              </a:rPr>
              <a:t>Ж.А</a:t>
            </a:r>
            <a:r>
              <a:rPr lang="kk-KZ" altLang="ru-RU" sz="1200" b="1" i="1" dirty="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19683</TotalTime>
  <Words>584</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4011</cp:revision>
  <cp:lastPrinted>2021-07-01T03:56:27Z</cp:lastPrinted>
  <dcterms:created xsi:type="dcterms:W3CDTF">2018-03-27T06:03:00Z</dcterms:created>
  <dcterms:modified xsi:type="dcterms:W3CDTF">2024-09-03T08:37:49Z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