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65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27182339"/>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9" y="117475"/>
            <a:ext cx="4824412" cy="286232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бұршақ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дауыл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15-20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19-21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51368" y="2614444"/>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41788444"/>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1.533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0.824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979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Ж.А./</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21275</TotalTime>
  <Words>618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4082</cp:revision>
  <cp:lastPrinted>2021-07-01T07:38:07Z</cp:lastPrinted>
  <dcterms:created xsi:type="dcterms:W3CDTF">2018-03-27T06:03:00Z</dcterms:created>
  <dcterms:modified xsi:type="dcterms:W3CDTF">2024-09-03T08:29:07Z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