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76" y="-10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247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a:t>
                      </a:r>
                      <a:r>
                        <a:rPr lang="kk-KZ" altLang="zh-CN" sz="1200" b="1" i="1" u="none" kern="1200" baseline="0" dirty="0" smtClean="0">
                          <a:solidFill>
                            <a:schemeClr val="tx1"/>
                          </a:solidFill>
                          <a:latin typeface="Times New Roman" pitchFamily="18" charset="0"/>
                          <a:ea typeface="+mn-ea"/>
                          <a:cs typeface="Times New Roman" pitchFamily="18" charset="0"/>
                        </a:rPr>
                        <a:t> </a:t>
                      </a:r>
                      <a:r>
                        <a:rPr lang="kk-KZ" altLang="ru-RU" sz="1200" b="1" i="1" dirty="0">
                          <a:solidFill>
                            <a:srgbClr val="000000"/>
                          </a:solidFill>
                          <a:latin typeface="Times New Roman" pitchFamily="18" charset="0"/>
                          <a:cs typeface="Times New Roman" pitchFamily="18" charset="0"/>
                        </a:rPr>
                        <a:t>қыркүйекке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қыркүйекке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73249133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4521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608512" cy="1585049"/>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smtClean="0">
                <a:latin typeface="Times New Roman" pitchFamily="18" charset="0"/>
                <a:cs typeface="Times New Roman" pitchFamily="18" charset="0"/>
              </a:rPr>
              <a:t>04 </a:t>
            </a:r>
            <a:r>
              <a:rPr lang="kk-KZ" altLang="ru-RU" sz="1050" b="1" dirty="0">
                <a:solidFill>
                  <a:srgbClr val="000000"/>
                </a:solidFill>
                <a:latin typeface="Times New Roman" pitchFamily="18" charset="0"/>
                <a:cs typeface="Times New Roman" pitchFamily="18" charset="0"/>
              </a:rPr>
              <a:t>қыркүйекке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lvl="0"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03</a:t>
            </a:r>
            <a:r>
              <a:rPr lang="kk-KZ" altLang="ru-RU" sz="1050" b="1" dirty="0" smtClean="0">
                <a:solidFill>
                  <a:srgbClr val="000000"/>
                </a:solidFill>
                <a:latin typeface="Times New Roman" pitchFamily="18" charset="0"/>
                <a:cs typeface="Times New Roman" pitchFamily="18" charset="0"/>
              </a:rPr>
              <a:t> </a:t>
            </a:r>
            <a:r>
              <a:rPr lang="ru-RU" sz="1050" b="1" dirty="0" err="1">
                <a:latin typeface="Times New Roman" pitchFamily="18" charset="0"/>
                <a:cs typeface="Times New Roman" pitchFamily="18" charset="0"/>
              </a:rPr>
              <a:t>қыркүйекке</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smtClean="0">
                <a:latin typeface="Times New Roman" pitchFamily="18" charset="0"/>
                <a:cs typeface="Times New Roman" pitchFamily="18" charset="0"/>
              </a:rPr>
              <a:t>04 </a:t>
            </a:r>
            <a:r>
              <a:rPr lang="ru-RU" sz="1050" b="1" dirty="0" err="1">
                <a:latin typeface="Times New Roman" pitchFamily="18" charset="0"/>
                <a:cs typeface="Times New Roman" pitchFamily="18" charset="0"/>
              </a:rPr>
              <a:t>қыркүйекке</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a:t>
            </a:r>
            <a:r>
              <a:rPr lang="kk-KZ" sz="1100" dirty="0" smtClean="0">
                <a:latin typeface="Times New Roman" pitchFamily="18" charset="0"/>
                <a:cs typeface="Times New Roman" pitchFamily="18" charset="0"/>
              </a:rPr>
              <a:t> Солтүстік-батыстан, солтүстіктен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түнде күші </a:t>
            </a:r>
            <a:r>
              <a:rPr lang="kk-KZ" sz="1100" dirty="0">
                <a:latin typeface="Times New Roman" pitchFamily="18" charset="0"/>
                <a:cs typeface="Times New Roman" pitchFamily="18" charset="0"/>
              </a:rPr>
              <a:t>9-14, </a:t>
            </a:r>
            <a:r>
              <a:rPr lang="kk-KZ" sz="1100" dirty="0" smtClean="0">
                <a:latin typeface="Times New Roman" pitchFamily="18" charset="0"/>
                <a:cs typeface="Times New Roman" pitchFamily="18" charset="0"/>
              </a:rPr>
              <a:t>күндіз 15-20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8-10, күндіз 11-13 </a:t>
            </a:r>
            <a:r>
              <a:rPr lang="kk-KZ" sz="1100" dirty="0">
                <a:latin typeface="Times New Roman" pitchFamily="18" charset="0"/>
                <a:cs typeface="Times New Roman" pitchFamily="18" charset="0"/>
              </a:rPr>
              <a:t>градус жылы.</a:t>
            </a:r>
          </a:p>
          <a:p>
            <a:pPr algn="ctr"/>
            <a:r>
              <a:rPr lang="kk-KZ" sz="1050" b="1" dirty="0" smtClean="0">
                <a:latin typeface="Times New Roman" pitchFamily="18" charset="0"/>
                <a:cs typeface="Times New Roman" pitchFamily="18" charset="0"/>
              </a:rPr>
              <a:t>05 </a:t>
            </a:r>
            <a:r>
              <a:rPr lang="ru-RU" sz="1050" b="1" dirty="0" err="1">
                <a:latin typeface="Times New Roman" pitchFamily="18" charset="0"/>
                <a:cs typeface="Times New Roman" pitchFamily="18" charset="0"/>
              </a:rPr>
              <a:t>қыркүйек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a:t>
            </a:r>
            <a:r>
              <a:rPr lang="ru-RU" altLang="ru-RU" sz="1050" b="1" dirty="0">
                <a:solidFill>
                  <a:srgbClr val="000000"/>
                </a:solidFill>
                <a:latin typeface="Times New Roman" pitchFamily="18" charset="0"/>
                <a:cs typeface="Times New Roman" pitchFamily="18" charset="0"/>
              </a:rPr>
              <a:t> </a:t>
            </a:r>
            <a:r>
              <a:rPr lang="kk-KZ" altLang="ru-RU" sz="1050" b="1" dirty="0" smtClean="0">
                <a:latin typeface="Times New Roman" pitchFamily="18" charset="0"/>
                <a:cs typeface="Times New Roman" pitchFamily="18" charset="0"/>
              </a:rPr>
              <a:t>04 </a:t>
            </a:r>
            <a:r>
              <a:rPr lang="kk-KZ" altLang="ru-RU" sz="1050" b="1" dirty="0">
                <a:solidFill>
                  <a:srgbClr val="000000"/>
                </a:solidFill>
                <a:latin typeface="Times New Roman" pitchFamily="18" charset="0"/>
                <a:cs typeface="Times New Roman" pitchFamily="18" charset="0"/>
              </a:rPr>
              <a:t>қыркүйекке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sz="1050" b="1" dirty="0" smtClean="0">
                <a:latin typeface="Times New Roman" pitchFamily="18" charset="0"/>
                <a:cs typeface="Times New Roman" pitchFamily="18" charset="0"/>
              </a:rPr>
              <a:t>05 </a:t>
            </a:r>
            <a:r>
              <a:rPr lang="ru-RU" sz="1050" b="1" dirty="0" err="1" smtClean="0">
                <a:latin typeface="Times New Roman" pitchFamily="18" charset="0"/>
                <a:cs typeface="Times New Roman" pitchFamily="18" charset="0"/>
              </a:rPr>
              <a:t>қыркүйекке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 жаңбыр. </a:t>
            </a:r>
            <a:r>
              <a:rPr lang="kk-KZ" sz="1100" dirty="0" smtClean="0">
                <a:latin typeface="Times New Roman" pitchFamily="18" charset="0"/>
                <a:cs typeface="Times New Roman" pitchFamily="18" charset="0"/>
              </a:rPr>
              <a:t>Солтүстік-батыстан</a:t>
            </a:r>
            <a:r>
              <a:rPr lang="kk-KZ" sz="1100" smtClean="0">
                <a:latin typeface="Times New Roman" pitchFamily="18" charset="0"/>
                <a:cs typeface="Times New Roman" pitchFamily="18" charset="0"/>
              </a:rPr>
              <a:t>, солтүстіктен</a:t>
            </a:r>
            <a:r>
              <a:rPr lang="kk-KZ" sz="1100" smtClean="0"/>
              <a:t>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екпіні 15-20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6-8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04 </a:t>
            </a:r>
            <a:r>
              <a:rPr lang="kk-KZ" sz="1100" dirty="0">
                <a:solidFill>
                  <a:srgbClr val="000000"/>
                </a:solidFill>
                <a:latin typeface="Times New Roman" pitchFamily="18" charset="0"/>
                <a:cs typeface="Times New Roman" pitchFamily="18" charset="0"/>
              </a:rPr>
              <a:t>қыркүйекте, </a:t>
            </a:r>
            <a:r>
              <a:rPr lang="kk-KZ" sz="1100" dirty="0" smtClean="0">
                <a:solidFill>
                  <a:srgbClr val="000000"/>
                </a:solidFill>
                <a:latin typeface="Times New Roman" pitchFamily="18" charset="0"/>
                <a:cs typeface="Times New Roman" pitchFamily="18" charset="0"/>
              </a:rPr>
              <a:t>05 </a:t>
            </a:r>
            <a:r>
              <a:rPr lang="kk-KZ" sz="1100" dirty="0">
                <a:solidFill>
                  <a:srgbClr val="000000"/>
                </a:solidFill>
                <a:latin typeface="Times New Roman" pitchFamily="18" charset="0"/>
                <a:cs typeface="Times New Roman" pitchFamily="18" charset="0"/>
              </a:rPr>
              <a:t>қыркүйекте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А.Новиков/Ю. </a:t>
            </a:r>
            <a:r>
              <a:rPr lang="ru-RU" altLang="ru-RU" sz="1200" b="1" i="1" smtClean="0">
                <a:solidFill>
                  <a:srgbClr val="000000"/>
                </a:solidFill>
                <a:latin typeface="Times New Roman" panose="02020603050405020304" pitchFamily="18" charset="0"/>
                <a:cs typeface="Times New Roman" panose="02020603050405020304" pitchFamily="18" charset="0"/>
              </a:rPr>
              <a:t>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15410</TotalTime>
  <Words>558</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5167</cp:revision>
  <cp:lastPrinted>2021-07-01T03:56:27Z</cp:lastPrinted>
  <dcterms:created xsi:type="dcterms:W3CDTF">2018-03-27T06:03:00Z</dcterms:created>
  <dcterms:modified xsi:type="dcterms:W3CDTF">2024-09-03T08:03:14Z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