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742" y="8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941882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Батыстан, оңтүстік-батыстан </a:t>
            </a:r>
            <a:r>
              <a:rPr lang="kk-KZ" sz="1200" dirty="0" smtClean="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екпіні 15-20 </a:t>
            </a:r>
            <a:r>
              <a:rPr lang="kk-KZ" sz="1200" dirty="0" smtClean="0">
                <a:latin typeface="Times New Roman" pitchFamily="18" charset="0"/>
                <a:cs typeface="Times New Roman" pitchFamily="18" charset="0"/>
                <a:sym typeface="+mn-ea"/>
              </a:rPr>
              <a:t>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9-11,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24-26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Солтүстіктен, солтүстік-батыстан</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жел </a:t>
            </a:r>
            <a:r>
              <a:rPr lang="kk-KZ" sz="1200" dirty="0" smtClean="0">
                <a:latin typeface="Times New Roman" pitchFamily="18" charset="0"/>
                <a:cs typeface="Times New Roman" pitchFamily="18" charset="0"/>
                <a:sym typeface="+mn-ea"/>
              </a:rPr>
              <a:t>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11-13 </a:t>
            </a:r>
            <a:r>
              <a:rPr lang="kk-KZ" sz="1200" dirty="0" smtClean="0">
                <a:latin typeface="Times New Roman" pitchFamily="18" charset="0"/>
                <a:cs typeface="Times New Roman" pitchFamily="18" charset="0"/>
                <a:sym typeface="+mn-ea"/>
              </a:rPr>
              <a:t>градус </a:t>
            </a:r>
            <a:r>
              <a:rPr lang="kk-KZ" sz="1200" dirty="0" smtClean="0">
                <a:latin typeface="Times New Roman" pitchFamily="18" charset="0"/>
                <a:cs typeface="Times New Roman" pitchFamily="18" charset="0"/>
                <a:sym typeface="+mn-ea"/>
              </a:rPr>
              <a:t>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9845679"/>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20300</TotalTime>
  <Words>509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3941</cp:revision>
  <cp:lastPrinted>2021-07-01T07:38:07Z</cp:lastPrinted>
  <dcterms:created xsi:type="dcterms:W3CDTF">2018-03-27T06:03:00Z</dcterms:created>
  <dcterms:modified xsi:type="dcterms:W3CDTF">2024-09-03T08:34:46Z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