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57616375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6839" y="131413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kk-KZ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6-11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4-9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8770786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1754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3,488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13035" y="61592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Снигирева 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.Г./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37320</TotalTime>
  <Words>592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4842</cp:revision>
  <cp:lastPrinted>2021-02-03T11:37:00Z</cp:lastPrinted>
  <dcterms:created xsi:type="dcterms:W3CDTF">2018-03-27T06:03:00Z</dcterms:created>
  <dcterms:modified xsi:type="dcterms:W3CDTF">2024-09-04T09:03:54Z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