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796" y="-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445985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северо-западный 9-14 м/с. Температура воздуха ночью 7-9, 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itchFamily="18" charset="0"/>
              </a:rPr>
              <a:t>Ветер северный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с переходом на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северный, северо-западный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 9-14 м/с. Температура воздуха ночью 11-13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052201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20542</TotalTime>
  <Words>558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3946</cp:revision>
  <cp:lastPrinted>2021-07-01T03:56:27Z</cp:lastPrinted>
  <dcterms:created xsi:type="dcterms:W3CDTF">2018-03-27T06:03:00Z</dcterms:created>
  <dcterms:modified xsi:type="dcterms:W3CDTF">2024-09-04T08:40:36Z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