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90" d="100"/>
          <a:sy n="90" d="100"/>
        </p:scale>
        <p:origin x="-2814" y="-5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05150016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2866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1,0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дождь.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15-20 м/с,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16946</TotalTime>
  <Words>594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5422</cp:revision>
  <cp:lastPrinted>2021-07-01T03:56:27Z</cp:lastPrinted>
  <dcterms:created xsi:type="dcterms:W3CDTF">2018-03-27T06:03:00Z</dcterms:created>
  <dcterms:modified xsi:type="dcterms:W3CDTF">2024-09-04T07:07:29Z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