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256251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980950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2019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0,404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0,192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0,105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305739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10-12,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24-26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северо-восточный 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26518</TotalTime>
  <Words>591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4807</cp:revision>
  <cp:lastPrinted>2021-07-01T03:56:27Z</cp:lastPrinted>
  <dcterms:created xsi:type="dcterms:W3CDTF">2018-03-27T06:03:00Z</dcterms:created>
  <dcterms:modified xsi:type="dcterms:W3CDTF">2024-09-04T06:46:34Z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