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1" d="100"/>
          <a:sy n="111" d="100"/>
        </p:scale>
        <p:origin x="-213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624968231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</a:t>
                      </a:r>
                      <a:endParaRPr lang="kk-KZ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сентября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 сентября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 сентября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04 сентября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90835753"/>
              </p:ext>
            </p:extLst>
          </p:nvPr>
        </p:nvGraphicFramePr>
        <p:xfrm>
          <a:off x="4993576" y="4733142"/>
          <a:ext cx="4691064" cy="16820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6806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25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0.012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0.009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0.072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796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0.159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10443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0.069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0.012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20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05 сентября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сентября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179388" algn="just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северный,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северо-восточный 9-14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12-14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22-24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indent="358775"/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сентября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сентября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Небольшая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северный 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kk-KZ" sz="120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kk-KZ" sz="1200" smtClean="0">
                <a:latin typeface="Times New Roman" pitchFamily="18" charset="0"/>
                <a:cs typeface="Times New Roman" pitchFamily="18" charset="0"/>
              </a:rPr>
              <a:t>10-12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Г./</a:t>
                        </a:r>
                        <a:r>
                          <a:rPr lang="ru-RU" altLang="x-none" sz="800" b="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altLang="x-none" sz="800" b="0" baseline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Садуакасов</a:t>
                        </a:r>
                        <a:r>
                          <a:rPr lang="ru-RU" altLang="x-none" sz="800" b="0" baseline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М.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xmlns="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14090</TotalTime>
  <Words>587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3142</cp:revision>
  <cp:lastPrinted>2021-07-01T03:56:27Z</cp:lastPrinted>
  <dcterms:created xsi:type="dcterms:W3CDTF">2018-03-27T06:03:00Z</dcterms:created>
  <dcterms:modified xsi:type="dcterms:W3CDTF">2024-09-04T07:58:34Z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