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102" y="2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07330756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608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05 сентября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сентября по 20 ч. 05 сентября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дождь. Ветер 9-14 м/с. Температура воздуха ночью 7-9, днем 11-13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4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06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сентября по 08 ч. 06 сентября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6-8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04 сентября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3557827"/>
              </p:ext>
            </p:extLst>
          </p:nvPr>
        </p:nvGraphicFramePr>
        <p:xfrm>
          <a:off x="5110242" y="4405345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97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828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694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20300</TotalTime>
  <Words>606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3309</cp:revision>
  <cp:lastPrinted>2021-07-01T03:56:27Z</cp:lastPrinted>
  <dcterms:created xsi:type="dcterms:W3CDTF">2018-03-27T06:03:00Z</dcterms:created>
  <dcterms:modified xsi:type="dcterms:W3CDTF">2024-09-04T07:21:34Z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