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26" y="2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1244246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гроза. Ветер северо-западный 7-12, днем порывы 15-18 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-20°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до 08 ч.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-9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8659" y="231594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3396850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21041</TotalTime>
  <Words>615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3863</cp:revision>
  <cp:lastPrinted>2021-07-01T03:56:27Z</cp:lastPrinted>
  <dcterms:created xsi:type="dcterms:W3CDTF">2018-03-27T06:03:00Z</dcterms:created>
  <dcterms:modified xsi:type="dcterms:W3CDTF">2024-09-04T07:51:25Z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