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 dirty="0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04 сентября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1962" y="114360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05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/>
              <a:t>Переменная облачность, </a:t>
            </a:r>
            <a:r>
              <a:rPr lang="ru-RU" sz="1100" dirty="0" smtClean="0"/>
              <a:t>без осадков. </a:t>
            </a:r>
            <a:r>
              <a:rPr lang="ru-RU" sz="1100" dirty="0"/>
              <a:t>Ветер </a:t>
            </a:r>
            <a:r>
              <a:rPr lang="ru-RU" sz="1100" dirty="0" smtClean="0"/>
              <a:t>северо-восточный, восточный 3-8 м/с</a:t>
            </a:r>
            <a:r>
              <a:rPr lang="ru-RU" sz="1100" dirty="0"/>
              <a:t>. Температура воздуха ночью </a:t>
            </a:r>
            <a:r>
              <a:rPr lang="ru-RU" sz="1100" dirty="0" smtClean="0"/>
              <a:t>10-12, </a:t>
            </a:r>
            <a:r>
              <a:rPr lang="ru-RU" sz="1100" dirty="0"/>
              <a:t>днем </a:t>
            </a:r>
            <a:r>
              <a:rPr lang="ru-RU" sz="1100" dirty="0" smtClean="0"/>
              <a:t>24-26 </a:t>
            </a:r>
            <a:r>
              <a:rPr lang="ru-RU" sz="1100" dirty="0"/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</a:t>
            </a:r>
            <a:r>
              <a:rPr lang="ru-RU" sz="1100" b="1" dirty="0" smtClean="0">
                <a:solidFill>
                  <a:schemeClr val="tx1"/>
                </a:solidFill>
              </a:rPr>
              <a:t>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/>
              <a:t>Переменная облачность, без осадков</a:t>
            </a:r>
            <a:r>
              <a:rPr lang="kk-KZ" sz="1100" dirty="0" smtClean="0"/>
              <a:t>. </a:t>
            </a:r>
            <a:r>
              <a:rPr lang="ru-RU" sz="1100" dirty="0" smtClean="0"/>
              <a:t>Ветер юго-</a:t>
            </a:r>
            <a:r>
              <a:rPr lang="kk-KZ" sz="1100" dirty="0" smtClean="0"/>
              <a:t>восточный 3-8</a:t>
            </a:r>
            <a:r>
              <a:rPr lang="ru-RU" sz="1100" dirty="0" smtClean="0"/>
              <a:t> м/с. Температура воздуха 13-15 тепла.</a:t>
            </a:r>
            <a:endParaRPr lang="ru-RU" sz="1100" dirty="0"/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сентября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06 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185422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3133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8917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Медеуова Г.А.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21778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4994</cp:revision>
  <cp:lastPrinted>2021-07-01T09:11:30Z</cp:lastPrinted>
  <dcterms:created xsi:type="dcterms:W3CDTF">2018-03-27T06:03:00Z</dcterms:created>
  <dcterms:modified xsi:type="dcterms:W3CDTF">2024-09-04T06:15:06Z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