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40652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северо-западный 7-12 м/с. Температура воздуха ночью 8-10, днем 13-15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5478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34098</TotalTime>
  <Words>648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5576</cp:revision>
  <cp:lastPrinted>2021-11-30T05:55:24Z</cp:lastPrinted>
  <dcterms:created xsi:type="dcterms:W3CDTF">2018-03-27T06:03:00Z</dcterms:created>
  <dcterms:modified xsi:type="dcterms:W3CDTF">2024-09-04T07:09:04Z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