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26" y="2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2704286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ночью 5-10, днем 9-14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до 08 ч.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</a:t>
            </a:r>
            <a:r>
              <a:rPr lang="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10-12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86747" y="218995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00760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2238444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24678</TotalTime>
  <Words>691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4146</cp:revision>
  <cp:lastPrinted>2021-10-18T15:52:53Z</cp:lastPrinted>
  <dcterms:created xsi:type="dcterms:W3CDTF">2018-03-27T06:03:00Z</dcterms:created>
  <dcterms:modified xsi:type="dcterms:W3CDTF">2024-09-04T07:52:56Z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