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0" d="100"/>
          <a:sy n="100" d="100"/>
        </p:scale>
        <p:origin x="-276" y="-11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248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3249133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2866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05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04</a:t>
            </a:r>
            <a:r>
              <a:rPr lang="kk-KZ" altLang="ru-RU" sz="1050" b="1" dirty="0" smtClean="0">
                <a:solidFill>
                  <a:srgbClr val="000000"/>
                </a:solidFill>
                <a:latin typeface="Times New Roman" pitchFamily="18" charset="0"/>
                <a:cs typeface="Times New Roman" pitchFamily="18" charset="0"/>
              </a:rPr>
              <a:t>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05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түнде </a:t>
            </a:r>
            <a:r>
              <a:rPr lang="kk-KZ" sz="1100" dirty="0"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Солтүстіктен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түнде күші </a:t>
            </a:r>
            <a:r>
              <a:rPr lang="kk-KZ" sz="1100" dirty="0">
                <a:latin typeface="Times New Roman" pitchFamily="18" charset="0"/>
                <a:cs typeface="Times New Roman" pitchFamily="18" charset="0"/>
              </a:rPr>
              <a:t>9-14</a:t>
            </a:r>
            <a:r>
              <a:rPr lang="kk-KZ" sz="1100" dirty="0" smtClean="0">
                <a:latin typeface="Times New Roman" pitchFamily="18" charset="0"/>
                <a:cs typeface="Times New Roman" pitchFamily="18" charset="0"/>
              </a:rPr>
              <a:t>, екпіні </a:t>
            </a:r>
            <a:r>
              <a:rPr lang="kk-KZ" sz="1100" dirty="0" smtClean="0">
                <a:latin typeface="Times New Roman" pitchFamily="18" charset="0"/>
                <a:cs typeface="Times New Roman" pitchFamily="18" charset="0"/>
              </a:rPr>
              <a:t>15-20 м/с, </a:t>
            </a:r>
            <a:r>
              <a:rPr lang="kk-KZ" sz="1100" dirty="0" smtClean="0">
                <a:latin typeface="Times New Roman" pitchFamily="18" charset="0"/>
                <a:cs typeface="Times New Roman" pitchFamily="18" charset="0"/>
              </a:rPr>
              <a:t>күндіз 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жылы.</a:t>
            </a:r>
          </a:p>
          <a:p>
            <a:pPr algn="ctr"/>
            <a:r>
              <a:rPr lang="kk-KZ" sz="1050" b="1" dirty="0" smtClean="0">
                <a:latin typeface="Times New Roman" pitchFamily="18" charset="0"/>
                <a:cs typeface="Times New Roman" pitchFamily="18" charset="0"/>
              </a:rPr>
              <a:t>06 </a:t>
            </a:r>
            <a:r>
              <a:rPr lang="ru-RU" sz="1050" b="1" dirty="0" err="1">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05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sz="1050" b="1" dirty="0" smtClean="0">
                <a:latin typeface="Times New Roman" pitchFamily="18" charset="0"/>
                <a:cs typeface="Times New Roman" pitchFamily="18" charset="0"/>
              </a:rPr>
              <a:t>06 </a:t>
            </a:r>
            <a:r>
              <a:rPr lang="ru-RU" sz="1050" b="1" dirty="0" err="1" smtClean="0">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Солтүстіктен, солтүстік-батыстан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05 </a:t>
            </a:r>
            <a:r>
              <a:rPr lang="kk-KZ" sz="1100" dirty="0">
                <a:solidFill>
                  <a:srgbClr val="000000"/>
                </a:solidFill>
                <a:latin typeface="Times New Roman" pitchFamily="18" charset="0"/>
                <a:cs typeface="Times New Roman" pitchFamily="18" charset="0"/>
              </a:rPr>
              <a:t>қыркүйекте, </a:t>
            </a:r>
            <a:r>
              <a:rPr lang="kk-KZ" sz="1100" dirty="0" smtClean="0">
                <a:solidFill>
                  <a:srgbClr val="000000"/>
                </a:solidFill>
                <a:latin typeface="Times New Roman" pitchFamily="18" charset="0"/>
                <a:cs typeface="Times New Roman" pitchFamily="18" charset="0"/>
              </a:rPr>
              <a:t>06 </a:t>
            </a:r>
            <a:r>
              <a:rPr lang="kk-KZ" sz="1100" dirty="0">
                <a:solidFill>
                  <a:srgbClr val="000000"/>
                </a:solidFill>
                <a:latin typeface="Times New Roman" pitchFamily="18" charset="0"/>
                <a:cs typeface="Times New Roman" pitchFamily="18" charset="0"/>
              </a:rPr>
              <a:t>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А.Новиков/Т.Марьина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15414</TotalTime>
  <Words>555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5170</cp:revision>
  <cp:lastPrinted>2021-07-01T03:56:27Z</cp:lastPrinted>
  <dcterms:created xsi:type="dcterms:W3CDTF">2018-03-27T06:03:00Z</dcterms:created>
  <dcterms:modified xsi:type="dcterms:W3CDTF">2024-09-04T07:11:25Z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